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slideLayouts/_rels/slideLayout1.xml.rels" ContentType="application/vnd.openxmlformats-package.relationships+xml"/>
  <Override PartName="/ppt/slideLayouts/slideLayout1.xml" ContentType="application/vnd.openxmlformats-officedocument.presentationml.slideLayout+xml"/>
  <Override PartName="/ppt/_rels/presentation.xml.rels" ContentType="application/vnd.openxmlformats-package.relationships+xml"/>
  <Override PartName="/ppt/notesMasters/_rels/notesMaster1.xml.rels" ContentType="application/vnd.openxmlformats-package.relationships+xml"/>
  <Override PartName="/ppt/notesMasters/notesMaster1.xml" ContentType="application/vnd.openxmlformats-officedocument.presentationml.notesMaster+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8.jpeg" ContentType="image/jpeg"/>
  <Override PartName="/ppt/media/image6.jpeg" ContentType="image/jpeg"/>
  <Override PartName="/ppt/media/image7.png" ContentType="image/png"/>
  <Override PartName="/ppt/slides/slide1.xml" ContentType="application/vnd.openxmlformats-officedocument.presentationml.slide+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Slides/_rels/notesSlide8.xml.rels" ContentType="application/vnd.openxmlformats-package.relationships+xml"/>
  <Override PartName="/ppt/notesSlides/_rels/notesSlide7.xml.rels" ContentType="application/vnd.openxmlformats-package.relationships+xml"/>
  <Override PartName="/ppt/notesSlides/_rels/notesSlide6.xml.rels" ContentType="application/vnd.openxmlformats-package.relationships+xml"/>
  <Override PartName="/ppt/notesSlides/_rels/notesSlide5.xml.rels" ContentType="application/vnd.openxmlformats-package.relationships+xml"/>
  <Override PartName="/ppt/notesSlides/_rels/notesSlide4.xml.rels" ContentType="application/vnd.openxmlformats-package.relationships+xml"/>
  <Override PartName="/ppt/notesSlides/_rels/notesSlide3.xml.rels" ContentType="application/vnd.openxmlformats-package.relationships+xml"/>
  <Override PartName="/ppt/notesSlides/_rels/notesSlide2.xml.rels" ContentType="application/vnd.openxmlformats-package.relationships+xml"/>
  <Override PartName="/ppt/notesSlides/_rels/notesSlide1.xml.rels" ContentType="application/vnd.openxmlformats-package.relationship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notesMasterIdLst>
    <p:notesMasterId r:id="rId3"/>
  </p:notesMasterIdLst>
  <p:sldIdLst>
    <p:sldId id="256" r:id="rId4"/>
    <p:sldId id="257" r:id="rId5"/>
    <p:sldId id="258" r:id="rId6"/>
    <p:sldId id="259" r:id="rId7"/>
    <p:sldId id="260" r:id="rId8"/>
    <p:sldId id="261" r:id="rId9"/>
    <p:sldId id="262" r:id="rId10"/>
    <p:sldId id="263" r:id="rId11"/>
  </p:sld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notesMaster" Target="notesMasters/notes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jpeg>
</file>

<file path=ppt/media/image7.png>
</file>

<file path=ppt/media/image8.jpeg>
</file>

<file path=ppt/notesMasters/_rels/notesMaster1.xml.rels><?xml version="1.0" encoding="UTF-8"?>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pPr algn="ctr"/>
            <a:r>
              <a:rPr b="0" lang="en-US" sz="4400" spc="-1" strike="noStrike">
                <a:solidFill>
                  <a:srgbClr val="000000"/>
                </a:solidFill>
                <a:latin typeface="Arial"/>
              </a:rPr>
              <a:t>Click to move the slide</a:t>
            </a:r>
            <a:endParaRPr b="0" lang="en-US" sz="4400" spc="-1" strike="noStrike">
              <a:solidFill>
                <a:srgbClr val="000000"/>
              </a:solidFill>
              <a:latin typeface="Arial"/>
            </a:endParaRPr>
          </a:p>
        </p:txBody>
      </p:sp>
      <p:sp>
        <p:nvSpPr>
          <p:cNvPr id="3"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216000">
              <a:buNone/>
            </a:pPr>
            <a:r>
              <a:rPr b="0" lang="en-US" sz="2000" spc="-1" strike="noStrike">
                <a:solidFill>
                  <a:srgbClr val="000000"/>
                </a:solidFill>
                <a:latin typeface="Arial"/>
              </a:rPr>
              <a:t>Click to edit the notes format</a:t>
            </a:r>
            <a:endParaRPr b="0" lang="en-US" sz="2000" spc="-1" strike="noStrike">
              <a:solidFill>
                <a:srgbClr val="000000"/>
              </a:solidFill>
              <a:latin typeface="Arial"/>
            </a:endParaRPr>
          </a:p>
        </p:txBody>
      </p:sp>
      <p:sp>
        <p:nvSpPr>
          <p:cNvPr id="4"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en-US" sz="1400" spc="-1" strike="noStrike">
                <a:solidFill>
                  <a:srgbClr val="000000"/>
                </a:solidFill>
                <a:latin typeface="Times New Roman"/>
              </a:rPr>
              <a:t>&lt;header&gt;</a:t>
            </a:r>
            <a:endParaRPr b="0" lang="en-US" sz="1400" spc="-1" strike="noStrike">
              <a:solidFill>
                <a:srgbClr val="000000"/>
              </a:solidFill>
              <a:latin typeface="Times New Roman"/>
            </a:endParaRPr>
          </a:p>
        </p:txBody>
      </p:sp>
      <p:sp>
        <p:nvSpPr>
          <p:cNvPr id="5" name="PlaceHolder 4"/>
          <p:cNvSpPr>
            <a:spLocks noGrp="1"/>
          </p:cNvSpPr>
          <p:nvPr>
            <p:ph type="dt" idx="1"/>
          </p:nvPr>
        </p:nvSpPr>
        <p:spPr>
          <a:xfrm>
            <a:off x="4278960" y="0"/>
            <a:ext cx="3280680" cy="534240"/>
          </a:xfrm>
          <a:prstGeom prst="rect">
            <a:avLst/>
          </a:prstGeom>
          <a:noFill/>
          <a:ln w="0">
            <a:noFill/>
          </a:ln>
        </p:spPr>
        <p:txBody>
          <a:bodyPr lIns="0" rIns="0" tIns="0" bIns="0" anchor="t">
            <a:noAutofit/>
          </a:bodyPr>
          <a:lstStyle>
            <a:lvl1pPr indent="0" algn="r">
              <a:buNone/>
              <a:defRPr b="0" lang="en-US" sz="1400" spc="-1" strike="noStrike">
                <a:solidFill>
                  <a:srgbClr val="000000"/>
                </a:solidFill>
                <a:latin typeface="Times New Roman"/>
              </a:defRPr>
            </a:lvl1pPr>
          </a:lstStyle>
          <a:p>
            <a:pPr indent="0" algn="r">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
        <p:nvSpPr>
          <p:cNvPr id="6" name="PlaceHolder 5"/>
          <p:cNvSpPr>
            <a:spLocks noGrp="1"/>
          </p:cNvSpPr>
          <p:nvPr>
            <p:ph type="ftr" idx="2"/>
          </p:nvPr>
        </p:nvSpPr>
        <p:spPr>
          <a:xfrm>
            <a:off x="0" y="10157400"/>
            <a:ext cx="3280680" cy="534240"/>
          </a:xfrm>
          <a:prstGeom prst="rect">
            <a:avLst/>
          </a:prstGeom>
          <a:noFill/>
          <a:ln w="0">
            <a:noFill/>
          </a:ln>
        </p:spPr>
        <p:txBody>
          <a:bodyPr lIns="0" rIns="0" tIns="0" bIns="0" anchor="b">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7" name="PlaceHolder 6"/>
          <p:cNvSpPr>
            <a:spLocks noGrp="1"/>
          </p:cNvSpPr>
          <p:nvPr>
            <p:ph type="sldNum" idx="3"/>
          </p:nvPr>
        </p:nvSpPr>
        <p:spPr>
          <a:xfrm>
            <a:off x="4278960" y="10157400"/>
            <a:ext cx="3280680" cy="534240"/>
          </a:xfrm>
          <a:prstGeom prst="rect">
            <a:avLst/>
          </a:prstGeom>
          <a:noFill/>
          <a:ln w="0">
            <a:noFill/>
          </a:ln>
        </p:spPr>
        <p:txBody>
          <a:bodyPr lIns="0" rIns="0" tIns="0" bIns="0" anchor="b">
            <a:noAutofit/>
          </a:bodyPr>
          <a:lstStyle>
            <a:lvl1pPr indent="0" algn="r">
              <a:buNone/>
              <a:defRPr b="0" lang="en-US" sz="1400" spc="-1" strike="noStrike">
                <a:solidFill>
                  <a:srgbClr val="000000"/>
                </a:solidFill>
                <a:latin typeface="Times New Roman"/>
              </a:defRPr>
            </a:lvl1pPr>
          </a:lstStyle>
          <a:p>
            <a:pPr indent="0" algn="r">
              <a:buNone/>
            </a:pPr>
            <a:fld id="{5D485E06-46CE-4040-838B-4F3416019EBE}" type="slidenum">
              <a:rPr b="0" lang="en-US" sz="1400" spc="-1" strike="noStrike">
                <a:solidFill>
                  <a:srgbClr val="000000"/>
                </a:solidFill>
                <a:latin typeface="Times New Roman"/>
              </a:rPr>
              <a:t>&lt;number&gt;</a:t>
            </a:fld>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9" name="PlaceHolder 1"/>
          <p:cNvSpPr>
            <a:spLocks noGrp="1"/>
          </p:cNvSpPr>
          <p:nvPr>
            <p:ph type="sldImg"/>
          </p:nvPr>
        </p:nvSpPr>
        <p:spPr>
          <a:xfrm>
            <a:off x="685800" y="1143000"/>
            <a:ext cx="5485680" cy="3085560"/>
          </a:xfrm>
          <a:prstGeom prst="rect">
            <a:avLst/>
          </a:prstGeom>
          <a:ln w="0">
            <a:noFill/>
          </a:ln>
        </p:spPr>
      </p:sp>
      <p:sp>
        <p:nvSpPr>
          <p:cNvPr id="90"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91" name="PlaceHolder 3"/>
          <p:cNvSpPr>
            <a:spLocks noGrp="1"/>
          </p:cNvSpPr>
          <p:nvPr>
            <p:ph type="sldNum" idx="4"/>
          </p:nvPr>
        </p:nvSpPr>
        <p:spPr>
          <a:xfrm>
            <a:off x="3884760" y="8685360"/>
            <a:ext cx="2971080" cy="457920"/>
          </a:xfrm>
          <a:prstGeom prst="rect">
            <a:avLst/>
          </a:prstGeom>
          <a:noFill/>
          <a:ln w="0">
            <a:noFill/>
          </a:ln>
        </p:spPr>
        <p:txBody>
          <a:bodyPr lIns="91440" rIns="91440" tIns="45720" bIns="45720" anchor="b">
            <a:noAutofit/>
          </a:bodyPr>
          <a:lstStyle>
            <a:lvl1pPr indent="0" algn="r" defTabSz="914400">
              <a:lnSpc>
                <a:spcPct val="100000"/>
              </a:lnSpc>
              <a:buNone/>
              <a:tabLst>
                <a:tab algn="l" pos="0"/>
              </a:tabLst>
              <a:defRPr b="0" lang="en-US" sz="1200" spc="-1" strike="noStrike">
                <a:solidFill>
                  <a:schemeClr val="dk1"/>
                </a:solidFill>
                <a:latin typeface="+mn-lt"/>
                <a:ea typeface="+mn-ea"/>
              </a:defRPr>
            </a:lvl1pPr>
          </a:lstStyle>
          <a:p>
            <a:pPr indent="0" algn="r" defTabSz="914400">
              <a:lnSpc>
                <a:spcPct val="100000"/>
              </a:lnSpc>
              <a:buNone/>
              <a:tabLst>
                <a:tab algn="l" pos="0"/>
              </a:tabLst>
            </a:pPr>
            <a:fld id="{7794556B-D4F3-4DD3-908A-30378F394937}" type="slidenum">
              <a:rPr b="0" lang="en-US" sz="1200" spc="-1" strike="noStrike">
                <a:solidFill>
                  <a:schemeClr val="dk1"/>
                </a:solidFill>
                <a:latin typeface="+mn-lt"/>
                <a:ea typeface="+mn-ea"/>
              </a:rPr>
              <a:t>&lt;number&gt;</a:t>
            </a:fld>
            <a:endParaRPr b="0" lang="en-US" sz="1200" spc="-1" strike="noStrike">
              <a:solidFill>
                <a:srgbClr val="000000"/>
              </a:solidFill>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PlaceHolder 1"/>
          <p:cNvSpPr>
            <a:spLocks noGrp="1"/>
          </p:cNvSpPr>
          <p:nvPr>
            <p:ph type="sldImg"/>
          </p:nvPr>
        </p:nvSpPr>
        <p:spPr>
          <a:xfrm>
            <a:off x="685800" y="1143000"/>
            <a:ext cx="5485680" cy="3085560"/>
          </a:xfrm>
          <a:prstGeom prst="rect">
            <a:avLst/>
          </a:prstGeom>
          <a:ln w="0">
            <a:noFill/>
          </a:ln>
        </p:spPr>
      </p:sp>
      <p:sp>
        <p:nvSpPr>
          <p:cNvPr id="93"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94" name="PlaceHolder 3"/>
          <p:cNvSpPr>
            <a:spLocks noGrp="1"/>
          </p:cNvSpPr>
          <p:nvPr>
            <p:ph type="sldNum" idx="5"/>
          </p:nvPr>
        </p:nvSpPr>
        <p:spPr>
          <a:xfrm>
            <a:off x="3884760" y="8685360"/>
            <a:ext cx="2971080" cy="457920"/>
          </a:xfrm>
          <a:prstGeom prst="rect">
            <a:avLst/>
          </a:prstGeom>
          <a:noFill/>
          <a:ln w="0">
            <a:noFill/>
          </a:ln>
        </p:spPr>
        <p:txBody>
          <a:bodyPr lIns="91440" rIns="91440" tIns="45720" bIns="45720" anchor="b">
            <a:noAutofit/>
          </a:bodyPr>
          <a:lstStyle>
            <a:lvl1pPr indent="0" algn="r" defTabSz="914400">
              <a:lnSpc>
                <a:spcPct val="100000"/>
              </a:lnSpc>
              <a:buNone/>
              <a:tabLst>
                <a:tab algn="l" pos="0"/>
              </a:tabLst>
              <a:defRPr b="0" lang="en-US" sz="1200" spc="-1" strike="noStrike">
                <a:solidFill>
                  <a:schemeClr val="dk1"/>
                </a:solidFill>
                <a:latin typeface="+mn-lt"/>
                <a:ea typeface="+mn-ea"/>
              </a:defRPr>
            </a:lvl1pPr>
          </a:lstStyle>
          <a:p>
            <a:pPr indent="0" algn="r" defTabSz="914400">
              <a:lnSpc>
                <a:spcPct val="100000"/>
              </a:lnSpc>
              <a:buNone/>
              <a:tabLst>
                <a:tab algn="l" pos="0"/>
              </a:tabLst>
            </a:pPr>
            <a:fld id="{05DA431D-F379-40B3-8843-F89342FA98FD}" type="slidenum">
              <a:rPr b="0" lang="en-US" sz="1200" spc="-1" strike="noStrike">
                <a:solidFill>
                  <a:schemeClr val="dk1"/>
                </a:solidFill>
                <a:latin typeface="+mn-lt"/>
                <a:ea typeface="+mn-ea"/>
              </a:rPr>
              <a:t>&lt;number&gt;</a:t>
            </a:fld>
            <a:endParaRPr b="0" lang="en-US" sz="1200" spc="-1" strike="noStrike">
              <a:solidFill>
                <a:srgbClr val="000000"/>
              </a:solidFill>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PlaceHolder 1"/>
          <p:cNvSpPr>
            <a:spLocks noGrp="1"/>
          </p:cNvSpPr>
          <p:nvPr>
            <p:ph type="sldImg"/>
          </p:nvPr>
        </p:nvSpPr>
        <p:spPr>
          <a:xfrm>
            <a:off x="685800" y="1143000"/>
            <a:ext cx="5485680" cy="3085560"/>
          </a:xfrm>
          <a:prstGeom prst="rect">
            <a:avLst/>
          </a:prstGeom>
          <a:ln w="0">
            <a:noFill/>
          </a:ln>
        </p:spPr>
      </p:sp>
      <p:sp>
        <p:nvSpPr>
          <p:cNvPr id="96"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97" name="PlaceHolder 3"/>
          <p:cNvSpPr>
            <a:spLocks noGrp="1"/>
          </p:cNvSpPr>
          <p:nvPr>
            <p:ph type="sldNum" idx="6"/>
          </p:nvPr>
        </p:nvSpPr>
        <p:spPr>
          <a:xfrm>
            <a:off x="3884760" y="8685360"/>
            <a:ext cx="2971080" cy="457920"/>
          </a:xfrm>
          <a:prstGeom prst="rect">
            <a:avLst/>
          </a:prstGeom>
          <a:noFill/>
          <a:ln w="0">
            <a:noFill/>
          </a:ln>
        </p:spPr>
        <p:txBody>
          <a:bodyPr lIns="91440" rIns="91440" tIns="45720" bIns="45720" anchor="b">
            <a:noAutofit/>
          </a:bodyPr>
          <a:lstStyle>
            <a:lvl1pPr indent="0" algn="r" defTabSz="914400">
              <a:lnSpc>
                <a:spcPct val="100000"/>
              </a:lnSpc>
              <a:buNone/>
              <a:tabLst>
                <a:tab algn="l" pos="0"/>
              </a:tabLst>
              <a:defRPr b="0" lang="en-US" sz="1200" spc="-1" strike="noStrike">
                <a:solidFill>
                  <a:schemeClr val="dk1"/>
                </a:solidFill>
                <a:latin typeface="+mn-lt"/>
                <a:ea typeface="+mn-ea"/>
              </a:defRPr>
            </a:lvl1pPr>
          </a:lstStyle>
          <a:p>
            <a:pPr indent="0" algn="r" defTabSz="914400">
              <a:lnSpc>
                <a:spcPct val="100000"/>
              </a:lnSpc>
              <a:buNone/>
              <a:tabLst>
                <a:tab algn="l" pos="0"/>
              </a:tabLst>
            </a:pPr>
            <a:fld id="{265B177F-3430-4099-9A0F-CC88867A2400}" type="slidenum">
              <a:rPr b="0" lang="en-US" sz="1200" spc="-1" strike="noStrike">
                <a:solidFill>
                  <a:schemeClr val="dk1"/>
                </a:solidFill>
                <a:latin typeface="+mn-lt"/>
                <a:ea typeface="+mn-ea"/>
              </a:rPr>
              <a:t>&lt;number&gt;</a:t>
            </a:fld>
            <a:endParaRPr b="0" lang="en-US" sz="1200" spc="-1" strike="noStrike">
              <a:solidFill>
                <a:srgbClr val="000000"/>
              </a:solidFill>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PlaceHolder 1"/>
          <p:cNvSpPr>
            <a:spLocks noGrp="1"/>
          </p:cNvSpPr>
          <p:nvPr>
            <p:ph type="sldImg"/>
          </p:nvPr>
        </p:nvSpPr>
        <p:spPr>
          <a:xfrm>
            <a:off x="685800" y="1143000"/>
            <a:ext cx="5485680" cy="3085560"/>
          </a:xfrm>
          <a:prstGeom prst="rect">
            <a:avLst/>
          </a:prstGeom>
          <a:ln w="0">
            <a:noFill/>
          </a:ln>
        </p:spPr>
      </p:sp>
      <p:sp>
        <p:nvSpPr>
          <p:cNvPr id="99"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100" name="PlaceHolder 3"/>
          <p:cNvSpPr>
            <a:spLocks noGrp="1"/>
          </p:cNvSpPr>
          <p:nvPr>
            <p:ph type="sldNum" idx="7"/>
          </p:nvPr>
        </p:nvSpPr>
        <p:spPr>
          <a:xfrm>
            <a:off x="3884760" y="8685360"/>
            <a:ext cx="2971080" cy="457920"/>
          </a:xfrm>
          <a:prstGeom prst="rect">
            <a:avLst/>
          </a:prstGeom>
          <a:noFill/>
          <a:ln w="0">
            <a:noFill/>
          </a:ln>
        </p:spPr>
        <p:txBody>
          <a:bodyPr lIns="91440" rIns="91440" tIns="45720" bIns="45720" anchor="b">
            <a:noAutofit/>
          </a:bodyPr>
          <a:lstStyle>
            <a:lvl1pPr indent="0" algn="r" defTabSz="914400">
              <a:lnSpc>
                <a:spcPct val="100000"/>
              </a:lnSpc>
              <a:buNone/>
              <a:tabLst>
                <a:tab algn="l" pos="0"/>
              </a:tabLst>
              <a:defRPr b="0" lang="en-US" sz="1200" spc="-1" strike="noStrike">
                <a:solidFill>
                  <a:schemeClr val="dk1"/>
                </a:solidFill>
                <a:latin typeface="+mn-lt"/>
                <a:ea typeface="+mn-ea"/>
              </a:defRPr>
            </a:lvl1pPr>
          </a:lstStyle>
          <a:p>
            <a:pPr indent="0" algn="r" defTabSz="914400">
              <a:lnSpc>
                <a:spcPct val="100000"/>
              </a:lnSpc>
              <a:buNone/>
              <a:tabLst>
                <a:tab algn="l" pos="0"/>
              </a:tabLst>
            </a:pPr>
            <a:fld id="{EAD8C7E9-CAE7-4BB5-AA5B-AD5E9D472746}" type="slidenum">
              <a:rPr b="0" lang="en-US" sz="1200" spc="-1" strike="noStrike">
                <a:solidFill>
                  <a:schemeClr val="dk1"/>
                </a:solidFill>
                <a:latin typeface="+mn-lt"/>
                <a:ea typeface="+mn-ea"/>
              </a:rPr>
              <a:t>&lt;number&gt;</a:t>
            </a:fld>
            <a:endParaRPr b="0" lang="en-US" sz="1200" spc="-1" strike="noStrike">
              <a:solidFill>
                <a:srgbClr val="000000"/>
              </a:solidFill>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PlaceHolder 1"/>
          <p:cNvSpPr>
            <a:spLocks noGrp="1"/>
          </p:cNvSpPr>
          <p:nvPr>
            <p:ph type="sldImg"/>
          </p:nvPr>
        </p:nvSpPr>
        <p:spPr>
          <a:xfrm>
            <a:off x="685800" y="1143000"/>
            <a:ext cx="5485680" cy="3085560"/>
          </a:xfrm>
          <a:prstGeom prst="rect">
            <a:avLst/>
          </a:prstGeom>
          <a:ln w="0">
            <a:noFill/>
          </a:ln>
        </p:spPr>
      </p:sp>
      <p:sp>
        <p:nvSpPr>
          <p:cNvPr id="102"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103" name="PlaceHolder 3"/>
          <p:cNvSpPr>
            <a:spLocks noGrp="1"/>
          </p:cNvSpPr>
          <p:nvPr>
            <p:ph type="sldNum" idx="8"/>
          </p:nvPr>
        </p:nvSpPr>
        <p:spPr>
          <a:xfrm>
            <a:off x="3884760" y="8685360"/>
            <a:ext cx="2971080" cy="457920"/>
          </a:xfrm>
          <a:prstGeom prst="rect">
            <a:avLst/>
          </a:prstGeom>
          <a:noFill/>
          <a:ln w="0">
            <a:noFill/>
          </a:ln>
        </p:spPr>
        <p:txBody>
          <a:bodyPr lIns="91440" rIns="91440" tIns="45720" bIns="45720" anchor="b">
            <a:noAutofit/>
          </a:bodyPr>
          <a:lstStyle>
            <a:lvl1pPr indent="0" algn="r" defTabSz="914400">
              <a:lnSpc>
                <a:spcPct val="100000"/>
              </a:lnSpc>
              <a:buNone/>
              <a:tabLst>
                <a:tab algn="l" pos="0"/>
              </a:tabLst>
              <a:defRPr b="0" lang="en-US" sz="1200" spc="-1" strike="noStrike">
                <a:solidFill>
                  <a:schemeClr val="dk1"/>
                </a:solidFill>
                <a:latin typeface="+mn-lt"/>
                <a:ea typeface="+mn-ea"/>
              </a:defRPr>
            </a:lvl1pPr>
          </a:lstStyle>
          <a:p>
            <a:pPr indent="0" algn="r" defTabSz="914400">
              <a:lnSpc>
                <a:spcPct val="100000"/>
              </a:lnSpc>
              <a:buNone/>
              <a:tabLst>
                <a:tab algn="l" pos="0"/>
              </a:tabLst>
            </a:pPr>
            <a:fld id="{81F9C60C-8F21-446E-B48B-DAD022A1D9FE}" type="slidenum">
              <a:rPr b="0" lang="en-US" sz="1200" spc="-1" strike="noStrike">
                <a:solidFill>
                  <a:schemeClr val="dk1"/>
                </a:solidFill>
                <a:latin typeface="+mn-lt"/>
                <a:ea typeface="+mn-ea"/>
              </a:rPr>
              <a:t>&lt;number&gt;</a:t>
            </a:fld>
            <a:endParaRPr b="0" lang="en-US" sz="1200" spc="-1" strike="noStrike">
              <a:solidFill>
                <a:srgbClr val="000000"/>
              </a:solidFill>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PlaceHolder 1"/>
          <p:cNvSpPr>
            <a:spLocks noGrp="1"/>
          </p:cNvSpPr>
          <p:nvPr>
            <p:ph type="sldImg"/>
          </p:nvPr>
        </p:nvSpPr>
        <p:spPr>
          <a:xfrm>
            <a:off x="685800" y="1143000"/>
            <a:ext cx="5485680" cy="3085560"/>
          </a:xfrm>
          <a:prstGeom prst="rect">
            <a:avLst/>
          </a:prstGeom>
          <a:ln w="0">
            <a:noFill/>
          </a:ln>
        </p:spPr>
      </p:sp>
      <p:sp>
        <p:nvSpPr>
          <p:cNvPr id="105"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106" name="PlaceHolder 3"/>
          <p:cNvSpPr>
            <a:spLocks noGrp="1"/>
          </p:cNvSpPr>
          <p:nvPr>
            <p:ph type="sldNum" idx="9"/>
          </p:nvPr>
        </p:nvSpPr>
        <p:spPr>
          <a:xfrm>
            <a:off x="3884760" y="8685360"/>
            <a:ext cx="2971080" cy="457920"/>
          </a:xfrm>
          <a:prstGeom prst="rect">
            <a:avLst/>
          </a:prstGeom>
          <a:noFill/>
          <a:ln w="0">
            <a:noFill/>
          </a:ln>
        </p:spPr>
        <p:txBody>
          <a:bodyPr lIns="91440" rIns="91440" tIns="45720" bIns="45720" anchor="b">
            <a:noAutofit/>
          </a:bodyPr>
          <a:lstStyle>
            <a:lvl1pPr indent="0" algn="r" defTabSz="914400">
              <a:lnSpc>
                <a:spcPct val="100000"/>
              </a:lnSpc>
              <a:buNone/>
              <a:tabLst>
                <a:tab algn="l" pos="0"/>
              </a:tabLst>
              <a:defRPr b="0" lang="en-US" sz="1200" spc="-1" strike="noStrike">
                <a:solidFill>
                  <a:schemeClr val="dk1"/>
                </a:solidFill>
                <a:latin typeface="+mn-lt"/>
                <a:ea typeface="+mn-ea"/>
              </a:defRPr>
            </a:lvl1pPr>
          </a:lstStyle>
          <a:p>
            <a:pPr indent="0" algn="r" defTabSz="914400">
              <a:lnSpc>
                <a:spcPct val="100000"/>
              </a:lnSpc>
              <a:buNone/>
              <a:tabLst>
                <a:tab algn="l" pos="0"/>
              </a:tabLst>
            </a:pPr>
            <a:fld id="{EC594FE1-D02C-446E-AA61-E18C308DAAE4}" type="slidenum">
              <a:rPr b="0" lang="en-US" sz="1200" spc="-1" strike="noStrike">
                <a:solidFill>
                  <a:schemeClr val="dk1"/>
                </a:solidFill>
                <a:latin typeface="+mn-lt"/>
                <a:ea typeface="+mn-ea"/>
              </a:rPr>
              <a:t>&lt;number&gt;</a:t>
            </a:fld>
            <a:endParaRPr b="0" lang="en-US" sz="1200" spc="-1" strike="noStrike">
              <a:solidFill>
                <a:srgbClr val="000000"/>
              </a:solidFill>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PlaceHolder 1"/>
          <p:cNvSpPr>
            <a:spLocks noGrp="1"/>
          </p:cNvSpPr>
          <p:nvPr>
            <p:ph type="sldImg"/>
          </p:nvPr>
        </p:nvSpPr>
        <p:spPr>
          <a:xfrm>
            <a:off x="685800" y="1143000"/>
            <a:ext cx="5485680" cy="3085560"/>
          </a:xfrm>
          <a:prstGeom prst="rect">
            <a:avLst/>
          </a:prstGeom>
          <a:ln w="0">
            <a:noFill/>
          </a:ln>
        </p:spPr>
      </p:sp>
      <p:sp>
        <p:nvSpPr>
          <p:cNvPr id="108"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109" name="PlaceHolder 3"/>
          <p:cNvSpPr>
            <a:spLocks noGrp="1"/>
          </p:cNvSpPr>
          <p:nvPr>
            <p:ph type="sldNum" idx="10"/>
          </p:nvPr>
        </p:nvSpPr>
        <p:spPr>
          <a:xfrm>
            <a:off x="3884760" y="8685360"/>
            <a:ext cx="2971080" cy="457920"/>
          </a:xfrm>
          <a:prstGeom prst="rect">
            <a:avLst/>
          </a:prstGeom>
          <a:noFill/>
          <a:ln w="0">
            <a:noFill/>
          </a:ln>
        </p:spPr>
        <p:txBody>
          <a:bodyPr lIns="91440" rIns="91440" tIns="45720" bIns="45720" anchor="b">
            <a:noAutofit/>
          </a:bodyPr>
          <a:lstStyle>
            <a:lvl1pPr indent="0" algn="r" defTabSz="914400">
              <a:lnSpc>
                <a:spcPct val="100000"/>
              </a:lnSpc>
              <a:buNone/>
              <a:tabLst>
                <a:tab algn="l" pos="0"/>
              </a:tabLst>
              <a:defRPr b="0" lang="en-US" sz="1200" spc="-1" strike="noStrike">
                <a:solidFill>
                  <a:schemeClr val="dk1"/>
                </a:solidFill>
                <a:latin typeface="+mn-lt"/>
                <a:ea typeface="+mn-ea"/>
              </a:defRPr>
            </a:lvl1pPr>
          </a:lstStyle>
          <a:p>
            <a:pPr indent="0" algn="r" defTabSz="914400">
              <a:lnSpc>
                <a:spcPct val="100000"/>
              </a:lnSpc>
              <a:buNone/>
              <a:tabLst>
                <a:tab algn="l" pos="0"/>
              </a:tabLst>
            </a:pPr>
            <a:fld id="{1E37D8C5-8EB0-4262-AC9F-1088A36D3B69}" type="slidenum">
              <a:rPr b="0" lang="en-US" sz="1200" spc="-1" strike="noStrike">
                <a:solidFill>
                  <a:schemeClr val="dk1"/>
                </a:solidFill>
                <a:latin typeface="+mn-lt"/>
                <a:ea typeface="+mn-ea"/>
              </a:rPr>
              <a:t>&lt;number&gt;</a:t>
            </a:fld>
            <a:endParaRPr b="0" lang="en-US" sz="1200" spc="-1" strike="noStrike">
              <a:solidFill>
                <a:srgbClr val="000000"/>
              </a:solidFill>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 name="PlaceHolder 1"/>
          <p:cNvSpPr>
            <a:spLocks noGrp="1"/>
          </p:cNvSpPr>
          <p:nvPr>
            <p:ph type="sldImg"/>
          </p:nvPr>
        </p:nvSpPr>
        <p:spPr>
          <a:xfrm>
            <a:off x="685800" y="1143000"/>
            <a:ext cx="5485680" cy="3085560"/>
          </a:xfrm>
          <a:prstGeom prst="rect">
            <a:avLst/>
          </a:prstGeom>
          <a:ln w="0">
            <a:noFill/>
          </a:ln>
        </p:spPr>
      </p:sp>
      <p:sp>
        <p:nvSpPr>
          <p:cNvPr id="111"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112" name="PlaceHolder 3"/>
          <p:cNvSpPr>
            <a:spLocks noGrp="1"/>
          </p:cNvSpPr>
          <p:nvPr>
            <p:ph type="sldNum" idx="11"/>
          </p:nvPr>
        </p:nvSpPr>
        <p:spPr>
          <a:xfrm>
            <a:off x="3884760" y="8685360"/>
            <a:ext cx="2971080" cy="457920"/>
          </a:xfrm>
          <a:prstGeom prst="rect">
            <a:avLst/>
          </a:prstGeom>
          <a:noFill/>
          <a:ln w="0">
            <a:noFill/>
          </a:ln>
        </p:spPr>
        <p:txBody>
          <a:bodyPr lIns="91440" rIns="91440" tIns="45720" bIns="45720" anchor="b">
            <a:noAutofit/>
          </a:bodyPr>
          <a:lstStyle>
            <a:lvl1pPr indent="0" algn="r" defTabSz="914400">
              <a:lnSpc>
                <a:spcPct val="100000"/>
              </a:lnSpc>
              <a:buNone/>
              <a:tabLst>
                <a:tab algn="l" pos="0"/>
              </a:tabLst>
              <a:defRPr b="0" lang="en-US" sz="1200" spc="-1" strike="noStrike">
                <a:solidFill>
                  <a:schemeClr val="dk1"/>
                </a:solidFill>
                <a:latin typeface="+mn-lt"/>
                <a:ea typeface="+mn-ea"/>
              </a:defRPr>
            </a:lvl1pPr>
          </a:lstStyle>
          <a:p>
            <a:pPr indent="0" algn="r" defTabSz="914400">
              <a:lnSpc>
                <a:spcPct val="100000"/>
              </a:lnSpc>
              <a:buNone/>
              <a:tabLst>
                <a:tab algn="l" pos="0"/>
              </a:tabLst>
            </a:pPr>
            <a:fld id="{280EA00F-F373-4202-B843-B79632CFCFA6}" type="slidenum">
              <a:rPr b="0" lang="en-US" sz="1200" spc="-1" strike="noStrike">
                <a:solidFill>
                  <a:schemeClr val="dk1"/>
                </a:solidFill>
                <a:latin typeface="+mn-lt"/>
                <a:ea typeface="+mn-ea"/>
              </a:rPr>
              <a:t>&lt;number&gt;</a:t>
            </a:fld>
            <a:endParaRPr b="0" lang="en-US" sz="1200" spc="-1" strike="noStrike">
              <a:solidFill>
                <a:srgbClr val="000000"/>
              </a:solidFill>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1.xml"/><Relationship Id="rId4" Type="http://schemas.openxmlformats.org/officeDocument/2006/relationships/notesSlide" Target="../notesSlides/notesSlide1.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xml"/><Relationship Id="rId3"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xml"/><Relationship Id="rId3"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xml"/><Relationship Id="rId3"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1.xml"/><Relationship Id="rId3"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xml"/><Relationship Id="rId3"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slideLayout" Target="../slideLayouts/slideLayout1.xml"/><Relationship Id="rId3" Type="http://schemas.openxmlformats.org/officeDocument/2006/relationships/notesSlide" Target="../notesSlides/notesSlide8.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 name="Shape 0"/>
          <p:cNvSpPr/>
          <p:nvPr/>
        </p:nvSpPr>
        <p:spPr>
          <a:xfrm>
            <a:off x="0" y="0"/>
            <a:ext cx="14629680" cy="8228880"/>
          </a:xfrm>
          <a:prstGeom prst="rect">
            <a:avLst/>
          </a:prstGeom>
          <a:solidFill>
            <a:srgbClr val="a8afcc"/>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p:txBody>
      </p:sp>
      <p:sp>
        <p:nvSpPr>
          <p:cNvPr id="9" name="Shape 1"/>
          <p:cNvSpPr/>
          <p:nvPr/>
        </p:nvSpPr>
        <p:spPr>
          <a:xfrm>
            <a:off x="0" y="0"/>
            <a:ext cx="14629680" cy="8228880"/>
          </a:xfrm>
          <a:prstGeom prst="rect">
            <a:avLst/>
          </a:prstGeom>
          <a:solidFill>
            <a:srgbClr val="080e26"/>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ndParaRPr>
          </a:p>
        </p:txBody>
      </p:sp>
      <p:pic>
        <p:nvPicPr>
          <p:cNvPr id="10" name="Image 0" descr="preencoded.png"/>
          <p:cNvPicPr/>
          <p:nvPr/>
        </p:nvPicPr>
        <p:blipFill>
          <a:blip r:embed="rId1"/>
          <a:stretch/>
        </p:blipFill>
        <p:spPr>
          <a:xfrm>
            <a:off x="-7560" y="0"/>
            <a:ext cx="5485680" cy="8228880"/>
          </a:xfrm>
          <a:prstGeom prst="rect">
            <a:avLst/>
          </a:prstGeom>
          <a:ln w="0">
            <a:noFill/>
          </a:ln>
        </p:spPr>
      </p:pic>
      <p:sp>
        <p:nvSpPr>
          <p:cNvPr id="11" name="Text 2"/>
          <p:cNvSpPr/>
          <p:nvPr/>
        </p:nvSpPr>
        <p:spPr>
          <a:xfrm>
            <a:off x="6319440" y="2392920"/>
            <a:ext cx="5554440" cy="6937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468"/>
              </a:lnSpc>
              <a:tabLst>
                <a:tab algn="l" pos="0"/>
              </a:tabLst>
            </a:pPr>
            <a:r>
              <a:rPr b="0" lang="en-US" sz="4370" spc="-1" strike="noStrike">
                <a:solidFill>
                  <a:srgbClr val="ffffff"/>
                </a:solidFill>
                <a:latin typeface="Fraunces"/>
                <a:ea typeface="Fraunces"/>
              </a:rPr>
              <a:t>We Live in Nanjing</a:t>
            </a:r>
            <a:endParaRPr b="0" lang="en-US" sz="4370" spc="-1" strike="noStrike">
              <a:solidFill>
                <a:srgbClr val="000000"/>
              </a:solidFill>
              <a:latin typeface="Arial"/>
            </a:endParaRPr>
          </a:p>
        </p:txBody>
      </p:sp>
      <p:sp>
        <p:nvSpPr>
          <p:cNvPr id="12" name="Text 3"/>
          <p:cNvSpPr/>
          <p:nvPr/>
        </p:nvSpPr>
        <p:spPr>
          <a:xfrm>
            <a:off x="6319440" y="3420720"/>
            <a:ext cx="7476840" cy="1776240"/>
          </a:xfrm>
          <a:prstGeom prst="rect">
            <a:avLst/>
          </a:prstGeom>
          <a:noFill/>
          <a:ln w="0">
            <a:noFill/>
          </a:ln>
        </p:spPr>
        <p:style>
          <a:lnRef idx="0"/>
          <a:fillRef idx="0"/>
          <a:effectRef idx="0"/>
          <a:fontRef idx="minor"/>
        </p:style>
        <p:txBody>
          <a:bodyPr lIns="90000" rIns="90000" tIns="45000" bIns="45000" anchor="t">
            <a:noAutofit/>
          </a:bodyPr>
          <a:p>
            <a:pPr defTabSz="914400">
              <a:lnSpc>
                <a:spcPts val="2798"/>
              </a:lnSpc>
              <a:tabLst>
                <a:tab algn="l" pos="0"/>
              </a:tabLst>
            </a:pPr>
            <a:r>
              <a:rPr b="0" lang="en-US" sz="1750" spc="-1" strike="noStrike">
                <a:solidFill>
                  <a:srgbClr val="ebecef"/>
                </a:solidFill>
                <a:latin typeface="Epilogue"/>
                <a:ea typeface="Epilogue"/>
              </a:rPr>
              <a:t>This book, "We Live in Nanjing", is a captivating science fiction novel that takes readers on a journey through time and space. Written by the talented author Tianrui Shuofu, this book blends elements of Chinese culture and futuristic storytelling to create a unique and engaging reading experience.</a:t>
            </a:r>
            <a:endParaRPr b="0" lang="en-US" sz="1750" spc="-1" strike="noStrike">
              <a:solidFill>
                <a:srgbClr val="000000"/>
              </a:solidFill>
              <a:latin typeface="Arial"/>
            </a:endParaRPr>
          </a:p>
        </p:txBody>
      </p:sp>
      <p:sp>
        <p:nvSpPr>
          <p:cNvPr id="13" name="Shape 4"/>
          <p:cNvSpPr/>
          <p:nvPr/>
        </p:nvSpPr>
        <p:spPr>
          <a:xfrm>
            <a:off x="6319440" y="5464080"/>
            <a:ext cx="354600" cy="354600"/>
          </a:xfrm>
          <a:prstGeom prst="roundRect">
            <a:avLst>
              <a:gd name="adj" fmla="val 25726039"/>
            </a:avLst>
          </a:prstGeom>
          <a:noFill/>
          <a:ln w="762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p:txBody>
      </p:sp>
      <p:pic>
        <p:nvPicPr>
          <p:cNvPr id="14" name="Image 1" descr="preencoded.png"/>
          <p:cNvPicPr/>
          <p:nvPr/>
        </p:nvPicPr>
        <p:blipFill>
          <a:blip r:embed="rId2"/>
          <a:stretch/>
        </p:blipFill>
        <p:spPr>
          <a:xfrm>
            <a:off x="6327360" y="5472000"/>
            <a:ext cx="339480" cy="339480"/>
          </a:xfrm>
          <a:prstGeom prst="rect">
            <a:avLst/>
          </a:prstGeom>
          <a:ln w="0">
            <a:noFill/>
          </a:ln>
        </p:spPr>
      </p:pic>
      <p:sp>
        <p:nvSpPr>
          <p:cNvPr id="15" name="Text 5"/>
          <p:cNvSpPr/>
          <p:nvPr/>
        </p:nvSpPr>
        <p:spPr>
          <a:xfrm>
            <a:off x="6786000" y="5447520"/>
            <a:ext cx="2302920" cy="38808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3061"/>
              </a:lnSpc>
              <a:tabLst>
                <a:tab algn="l" pos="0"/>
              </a:tabLst>
            </a:pPr>
            <a:r>
              <a:rPr b="1" lang="en-US" sz="2190" spc="-1" strike="noStrike">
                <a:solidFill>
                  <a:srgbClr val="ebecef"/>
                </a:solidFill>
                <a:latin typeface="Epilogue"/>
                <a:ea typeface="Epilogue"/>
              </a:rPr>
              <a:t>by xiangyu Chen</a:t>
            </a:r>
            <a:endParaRPr b="0" lang="en-US" sz="219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 name="Shape 0"/>
          <p:cNvSpPr/>
          <p:nvPr/>
        </p:nvSpPr>
        <p:spPr>
          <a:xfrm>
            <a:off x="0" y="0"/>
            <a:ext cx="14629680" cy="8228880"/>
          </a:xfrm>
          <a:prstGeom prst="rect">
            <a:avLst/>
          </a:prstGeom>
          <a:solidFill>
            <a:srgbClr val="a8afcc"/>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7" name="Shape 1"/>
          <p:cNvSpPr/>
          <p:nvPr/>
        </p:nvSpPr>
        <p:spPr>
          <a:xfrm>
            <a:off x="0" y="0"/>
            <a:ext cx="14629680" cy="8228880"/>
          </a:xfrm>
          <a:prstGeom prst="rect">
            <a:avLst/>
          </a:prstGeom>
          <a:solidFill>
            <a:srgbClr val="080e26"/>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18" name="Text 2"/>
          <p:cNvSpPr/>
          <p:nvPr/>
        </p:nvSpPr>
        <p:spPr>
          <a:xfrm>
            <a:off x="2037960" y="2216880"/>
            <a:ext cx="5554440" cy="6937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468"/>
              </a:lnSpc>
              <a:tabLst>
                <a:tab algn="l" pos="0"/>
              </a:tabLst>
            </a:pPr>
            <a:r>
              <a:rPr b="0" lang="en-US" sz="4370" spc="-1" strike="noStrike">
                <a:solidFill>
                  <a:srgbClr val="ffffff"/>
                </a:solidFill>
                <a:latin typeface="Fraunces"/>
                <a:ea typeface="Fraunces"/>
              </a:rPr>
              <a:t>Main Characters</a:t>
            </a:r>
            <a:endParaRPr b="0" lang="en-US" sz="4370" spc="-1" strike="noStrike">
              <a:solidFill>
                <a:srgbClr val="000000"/>
              </a:solidFill>
              <a:latin typeface="Arial"/>
            </a:endParaRPr>
          </a:p>
        </p:txBody>
      </p:sp>
      <p:sp>
        <p:nvSpPr>
          <p:cNvPr id="19" name="Text 3"/>
          <p:cNvSpPr/>
          <p:nvPr/>
        </p:nvSpPr>
        <p:spPr>
          <a:xfrm>
            <a:off x="2037960" y="3466440"/>
            <a:ext cx="2776680" cy="3463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33"/>
              </a:lnSpc>
              <a:tabLst>
                <a:tab algn="l" pos="0"/>
              </a:tabLst>
            </a:pPr>
            <a:r>
              <a:rPr b="0" lang="en-US" sz="2190" spc="-1" strike="noStrike">
                <a:solidFill>
                  <a:srgbClr val="ffffff"/>
                </a:solidFill>
                <a:latin typeface="Fraunces"/>
                <a:ea typeface="Fraunces"/>
              </a:rPr>
              <a:t>Bai Yang</a:t>
            </a:r>
            <a:endParaRPr b="0" lang="en-US" sz="2190" spc="-1" strike="noStrike">
              <a:solidFill>
                <a:srgbClr val="000000"/>
              </a:solidFill>
              <a:latin typeface="Arial"/>
            </a:endParaRPr>
          </a:p>
        </p:txBody>
      </p:sp>
      <p:sp>
        <p:nvSpPr>
          <p:cNvPr id="20" name="Text 4"/>
          <p:cNvSpPr/>
          <p:nvPr/>
        </p:nvSpPr>
        <p:spPr>
          <a:xfrm>
            <a:off x="2037960" y="4035960"/>
            <a:ext cx="5005440" cy="1420920"/>
          </a:xfrm>
          <a:prstGeom prst="rect">
            <a:avLst/>
          </a:prstGeom>
          <a:noFill/>
          <a:ln w="0">
            <a:noFill/>
          </a:ln>
        </p:spPr>
        <p:style>
          <a:lnRef idx="0"/>
          <a:fillRef idx="0"/>
          <a:effectRef idx="0"/>
          <a:fontRef idx="minor"/>
        </p:style>
        <p:txBody>
          <a:bodyPr lIns="90000" rIns="90000" tIns="45000" bIns="45000" anchor="t">
            <a:noAutofit/>
          </a:bodyPr>
          <a:p>
            <a:pPr defTabSz="914400">
              <a:lnSpc>
                <a:spcPts val="2798"/>
              </a:lnSpc>
              <a:tabLst>
                <a:tab algn="l" pos="0"/>
              </a:tabLst>
            </a:pPr>
            <a:r>
              <a:rPr b="0" lang="en-US" sz="1750" spc="-1" strike="noStrike">
                <a:solidFill>
                  <a:srgbClr val="ebecef"/>
                </a:solidFill>
                <a:latin typeface="Epilogue"/>
                <a:ea typeface="Epilogue"/>
              </a:rPr>
              <a:t>Bai Yang is a high school student in Nanjing in 2019. He is curious, brave, and determined to uncover the truth about the impending disaster that threatens the world.</a:t>
            </a:r>
            <a:endParaRPr b="0" lang="en-US" sz="1750" spc="-1" strike="noStrike">
              <a:solidFill>
                <a:srgbClr val="000000"/>
              </a:solidFill>
              <a:latin typeface="Arial"/>
            </a:endParaRPr>
          </a:p>
        </p:txBody>
      </p:sp>
      <p:sp>
        <p:nvSpPr>
          <p:cNvPr id="21" name="Text 5"/>
          <p:cNvSpPr/>
          <p:nvPr/>
        </p:nvSpPr>
        <p:spPr>
          <a:xfrm>
            <a:off x="7593840" y="3466440"/>
            <a:ext cx="2776680" cy="3463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33"/>
              </a:lnSpc>
              <a:tabLst>
                <a:tab algn="l" pos="0"/>
              </a:tabLst>
            </a:pPr>
            <a:r>
              <a:rPr b="0" lang="en-US" sz="2190" spc="-1" strike="noStrike">
                <a:solidFill>
                  <a:srgbClr val="ffffff"/>
                </a:solidFill>
                <a:latin typeface="Fraunces"/>
                <a:ea typeface="Fraunces"/>
              </a:rPr>
              <a:t>Banxia</a:t>
            </a:r>
            <a:endParaRPr b="0" lang="en-US" sz="2190" spc="-1" strike="noStrike">
              <a:solidFill>
                <a:srgbClr val="000000"/>
              </a:solidFill>
              <a:latin typeface="Arial"/>
            </a:endParaRPr>
          </a:p>
        </p:txBody>
      </p:sp>
      <p:sp>
        <p:nvSpPr>
          <p:cNvPr id="22" name="Text 6"/>
          <p:cNvSpPr/>
          <p:nvPr/>
        </p:nvSpPr>
        <p:spPr>
          <a:xfrm>
            <a:off x="7593840" y="4035960"/>
            <a:ext cx="5005440" cy="1776240"/>
          </a:xfrm>
          <a:prstGeom prst="rect">
            <a:avLst/>
          </a:prstGeom>
          <a:noFill/>
          <a:ln w="0">
            <a:noFill/>
          </a:ln>
        </p:spPr>
        <p:style>
          <a:lnRef idx="0"/>
          <a:fillRef idx="0"/>
          <a:effectRef idx="0"/>
          <a:fontRef idx="minor"/>
        </p:style>
        <p:txBody>
          <a:bodyPr lIns="90000" rIns="90000" tIns="45000" bIns="45000" anchor="t">
            <a:noAutofit/>
          </a:bodyPr>
          <a:p>
            <a:pPr defTabSz="914400">
              <a:lnSpc>
                <a:spcPts val="2798"/>
              </a:lnSpc>
              <a:tabLst>
                <a:tab algn="l" pos="0"/>
              </a:tabLst>
            </a:pPr>
            <a:r>
              <a:rPr b="0" lang="en-US" sz="1750" spc="-1" strike="noStrike">
                <a:solidFill>
                  <a:srgbClr val="ebecef"/>
                </a:solidFill>
                <a:latin typeface="Epilogue"/>
                <a:ea typeface="Epilogue"/>
              </a:rPr>
              <a:t>Banxia is a young woman living in the post-apocalyptic world of 2040. She is a survivor, facing the challenges of the ruined Nanjing with resilience and a desire to change the course of the future.</a:t>
            </a:r>
            <a:endParaRPr b="0" lang="en-US" sz="17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 name="Shape 0"/>
          <p:cNvSpPr/>
          <p:nvPr/>
        </p:nvSpPr>
        <p:spPr>
          <a:xfrm>
            <a:off x="0" y="0"/>
            <a:ext cx="14629680" cy="8228880"/>
          </a:xfrm>
          <a:prstGeom prst="rect">
            <a:avLst/>
          </a:prstGeom>
          <a:solidFill>
            <a:srgbClr val="a8afcc"/>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24" name="Shape 1"/>
          <p:cNvSpPr/>
          <p:nvPr/>
        </p:nvSpPr>
        <p:spPr>
          <a:xfrm>
            <a:off x="0" y="0"/>
            <a:ext cx="14629680" cy="8228880"/>
          </a:xfrm>
          <a:prstGeom prst="rect">
            <a:avLst/>
          </a:prstGeom>
          <a:solidFill>
            <a:srgbClr val="080e26"/>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pic>
        <p:nvPicPr>
          <p:cNvPr id="25" name="Image 0" descr="preencoded.png"/>
          <p:cNvPicPr/>
          <p:nvPr/>
        </p:nvPicPr>
        <p:blipFill>
          <a:blip r:embed="rId1"/>
          <a:stretch/>
        </p:blipFill>
        <p:spPr>
          <a:xfrm>
            <a:off x="-7560" y="0"/>
            <a:ext cx="3656880" cy="8228880"/>
          </a:xfrm>
          <a:prstGeom prst="rect">
            <a:avLst/>
          </a:prstGeom>
          <a:ln w="0">
            <a:noFill/>
          </a:ln>
        </p:spPr>
      </p:pic>
      <p:sp>
        <p:nvSpPr>
          <p:cNvPr id="26" name="Text 2"/>
          <p:cNvSpPr/>
          <p:nvPr/>
        </p:nvSpPr>
        <p:spPr>
          <a:xfrm>
            <a:off x="4680720" y="666360"/>
            <a:ext cx="4697280" cy="58644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4623"/>
              </a:lnSpc>
              <a:tabLst>
                <a:tab algn="l" pos="0"/>
              </a:tabLst>
            </a:pPr>
            <a:r>
              <a:rPr b="0" lang="en-US" sz="3700" spc="-1" strike="noStrike">
                <a:solidFill>
                  <a:srgbClr val="ffffff"/>
                </a:solidFill>
                <a:latin typeface="Fraunces"/>
                <a:ea typeface="Fraunces"/>
              </a:rPr>
              <a:t>Story Synopsis</a:t>
            </a:r>
            <a:endParaRPr b="0" lang="en-US" sz="3700" spc="-1" strike="noStrike">
              <a:solidFill>
                <a:srgbClr val="000000"/>
              </a:solidFill>
              <a:latin typeface="Arial"/>
            </a:endParaRPr>
          </a:p>
        </p:txBody>
      </p:sp>
      <p:sp>
        <p:nvSpPr>
          <p:cNvPr id="27" name="Shape 3"/>
          <p:cNvSpPr/>
          <p:nvPr/>
        </p:nvSpPr>
        <p:spPr>
          <a:xfrm>
            <a:off x="4943880" y="1535400"/>
            <a:ext cx="36720" cy="6027120"/>
          </a:xfrm>
          <a:prstGeom prst="roundRect">
            <a:avLst>
              <a:gd name="adj" fmla="val 225475"/>
            </a:avLst>
          </a:prstGeom>
          <a:solidFill>
            <a:srgbClr val="414a70"/>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28" name="Shape 4"/>
          <p:cNvSpPr/>
          <p:nvPr/>
        </p:nvSpPr>
        <p:spPr>
          <a:xfrm>
            <a:off x="5173920" y="1874880"/>
            <a:ext cx="657000" cy="36720"/>
          </a:xfrm>
          <a:prstGeom prst="roundRect">
            <a:avLst>
              <a:gd name="adj" fmla="val 225475"/>
            </a:avLst>
          </a:prstGeom>
          <a:solidFill>
            <a:srgbClr val="414a70"/>
          </a:solidFill>
          <a:ln w="0">
            <a:noFill/>
          </a:ln>
        </p:spPr>
        <p:style>
          <a:lnRef idx="0"/>
          <a:fillRef idx="0"/>
          <a:effectRef idx="0"/>
          <a:fontRef idx="minor"/>
        </p:style>
        <p:txBody>
          <a:bodyPr lIns="90000" rIns="90000" tIns="-18720" bIns="-18720" anchor="t">
            <a:noAutofit/>
          </a:bodyPr>
          <a:p>
            <a:endParaRPr b="0" lang="en-US" sz="1800" spc="-1" strike="noStrike">
              <a:solidFill>
                <a:srgbClr val="ffffff"/>
              </a:solidFill>
              <a:latin typeface="Arial"/>
            </a:endParaRPr>
          </a:p>
        </p:txBody>
      </p:sp>
      <p:sp>
        <p:nvSpPr>
          <p:cNvPr id="29" name="Shape 5"/>
          <p:cNvSpPr/>
          <p:nvPr/>
        </p:nvSpPr>
        <p:spPr>
          <a:xfrm>
            <a:off x="4751280" y="1682280"/>
            <a:ext cx="421920" cy="421920"/>
          </a:xfrm>
          <a:prstGeom prst="roundRect">
            <a:avLst>
              <a:gd name="adj" fmla="val 20001"/>
            </a:avLst>
          </a:prstGeom>
          <a:solidFill>
            <a:srgbClr val="283157"/>
          </a:solidFill>
          <a:ln w="7620">
            <a:solidFill>
              <a:srgbClr val="414a70"/>
            </a:solidFill>
            <a:round/>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30" name="Text 6"/>
          <p:cNvSpPr/>
          <p:nvPr/>
        </p:nvSpPr>
        <p:spPr>
          <a:xfrm>
            <a:off x="4897800" y="1717200"/>
            <a:ext cx="128520" cy="35172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2775"/>
              </a:lnSpc>
              <a:tabLst>
                <a:tab algn="l" pos="0"/>
              </a:tabLst>
            </a:pPr>
            <a:r>
              <a:rPr b="0" lang="en-US" sz="2220" spc="-1" strike="noStrike">
                <a:solidFill>
                  <a:srgbClr val="ebecef"/>
                </a:solidFill>
                <a:latin typeface="Fraunces"/>
                <a:ea typeface="Fraunces"/>
              </a:rPr>
              <a:t>1</a:t>
            </a:r>
            <a:endParaRPr b="0" lang="en-US" sz="2220" spc="-1" strike="noStrike">
              <a:solidFill>
                <a:srgbClr val="000000"/>
              </a:solidFill>
              <a:latin typeface="Arial"/>
            </a:endParaRPr>
          </a:p>
        </p:txBody>
      </p:sp>
      <p:sp>
        <p:nvSpPr>
          <p:cNvPr id="31" name="Text 7"/>
          <p:cNvSpPr/>
          <p:nvPr/>
        </p:nvSpPr>
        <p:spPr>
          <a:xfrm>
            <a:off x="5996160" y="1723320"/>
            <a:ext cx="2348280" cy="29304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313"/>
              </a:lnSpc>
              <a:tabLst>
                <a:tab algn="l" pos="0"/>
              </a:tabLst>
            </a:pPr>
            <a:r>
              <a:rPr b="0" lang="en-US" sz="1850" spc="-1" strike="noStrike">
                <a:solidFill>
                  <a:srgbClr val="ebecef"/>
                </a:solidFill>
                <a:latin typeface="Fraunces"/>
                <a:ea typeface="Fraunces"/>
              </a:rPr>
              <a:t>2019 Nanjing</a:t>
            </a:r>
            <a:endParaRPr b="0" lang="en-US" sz="1850" spc="-1" strike="noStrike">
              <a:solidFill>
                <a:srgbClr val="000000"/>
              </a:solidFill>
              <a:latin typeface="Arial"/>
            </a:endParaRPr>
          </a:p>
        </p:txBody>
      </p:sp>
      <p:sp>
        <p:nvSpPr>
          <p:cNvPr id="32" name="Text 8"/>
          <p:cNvSpPr/>
          <p:nvPr/>
        </p:nvSpPr>
        <p:spPr>
          <a:xfrm>
            <a:off x="5996160" y="2129760"/>
            <a:ext cx="7610400" cy="900720"/>
          </a:xfrm>
          <a:prstGeom prst="rect">
            <a:avLst/>
          </a:prstGeom>
          <a:noFill/>
          <a:ln w="0">
            <a:noFill/>
          </a:ln>
        </p:spPr>
        <p:style>
          <a:lnRef idx="0"/>
          <a:fillRef idx="0"/>
          <a:effectRef idx="0"/>
          <a:fontRef idx="minor"/>
        </p:style>
        <p:txBody>
          <a:bodyPr lIns="90000" rIns="90000" tIns="45000" bIns="45000" anchor="t">
            <a:noAutofit/>
          </a:bodyPr>
          <a:p>
            <a:pPr defTabSz="914400">
              <a:lnSpc>
                <a:spcPts val="2367"/>
              </a:lnSpc>
              <a:tabLst>
                <a:tab algn="l" pos="0"/>
              </a:tabLst>
            </a:pPr>
            <a:r>
              <a:rPr b="0" lang="en-US" sz="1480" spc="-1" strike="noStrike">
                <a:solidFill>
                  <a:srgbClr val="ebecef"/>
                </a:solidFill>
                <a:latin typeface="Epilogue"/>
                <a:ea typeface="Epilogue"/>
              </a:rPr>
              <a:t>The story follows the life of Bai Yang, a high school student in Nanjing in the year 2019. Curious and brave, Bai Yang unexpectedly makes contact with a girl named Banxia, who is living in the year 2040.</a:t>
            </a:r>
            <a:endParaRPr b="0" lang="en-US" sz="1480" spc="-1" strike="noStrike">
              <a:solidFill>
                <a:srgbClr val="000000"/>
              </a:solidFill>
              <a:latin typeface="Arial"/>
            </a:endParaRPr>
          </a:p>
        </p:txBody>
      </p:sp>
      <p:sp>
        <p:nvSpPr>
          <p:cNvPr id="33" name="Shape 9"/>
          <p:cNvSpPr/>
          <p:nvPr/>
        </p:nvSpPr>
        <p:spPr>
          <a:xfrm>
            <a:off x="5173920" y="3746520"/>
            <a:ext cx="657000" cy="36720"/>
          </a:xfrm>
          <a:prstGeom prst="roundRect">
            <a:avLst>
              <a:gd name="adj" fmla="val 225475"/>
            </a:avLst>
          </a:prstGeom>
          <a:solidFill>
            <a:srgbClr val="414a70"/>
          </a:solidFill>
          <a:ln w="0">
            <a:noFill/>
          </a:ln>
        </p:spPr>
        <p:style>
          <a:lnRef idx="0"/>
          <a:fillRef idx="0"/>
          <a:effectRef idx="0"/>
          <a:fontRef idx="minor"/>
        </p:style>
        <p:txBody>
          <a:bodyPr lIns="90000" rIns="90000" tIns="-18720" bIns="-18720" anchor="t">
            <a:noAutofit/>
          </a:bodyPr>
          <a:p>
            <a:endParaRPr b="0" lang="en-US" sz="1800" spc="-1" strike="noStrike">
              <a:solidFill>
                <a:srgbClr val="ffffff"/>
              </a:solidFill>
              <a:latin typeface="Arial"/>
            </a:endParaRPr>
          </a:p>
        </p:txBody>
      </p:sp>
      <p:sp>
        <p:nvSpPr>
          <p:cNvPr id="34" name="Shape 10"/>
          <p:cNvSpPr/>
          <p:nvPr/>
        </p:nvSpPr>
        <p:spPr>
          <a:xfrm>
            <a:off x="4751280" y="3553920"/>
            <a:ext cx="421920" cy="421920"/>
          </a:xfrm>
          <a:prstGeom prst="roundRect">
            <a:avLst>
              <a:gd name="adj" fmla="val 20001"/>
            </a:avLst>
          </a:prstGeom>
          <a:solidFill>
            <a:srgbClr val="283157"/>
          </a:solidFill>
          <a:ln w="7620">
            <a:solidFill>
              <a:srgbClr val="414a70"/>
            </a:solidFill>
            <a:round/>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35" name="Text 11"/>
          <p:cNvSpPr/>
          <p:nvPr/>
        </p:nvSpPr>
        <p:spPr>
          <a:xfrm>
            <a:off x="4877280" y="3588840"/>
            <a:ext cx="170280" cy="35172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2775"/>
              </a:lnSpc>
              <a:tabLst>
                <a:tab algn="l" pos="0"/>
              </a:tabLst>
            </a:pPr>
            <a:r>
              <a:rPr b="0" lang="en-US" sz="2220" spc="-1" strike="noStrike">
                <a:solidFill>
                  <a:srgbClr val="ebecef"/>
                </a:solidFill>
                <a:latin typeface="Fraunces"/>
                <a:ea typeface="Fraunces"/>
              </a:rPr>
              <a:t>2</a:t>
            </a:r>
            <a:endParaRPr b="0" lang="en-US" sz="2220" spc="-1" strike="noStrike">
              <a:solidFill>
                <a:srgbClr val="000000"/>
              </a:solidFill>
              <a:latin typeface="Arial"/>
            </a:endParaRPr>
          </a:p>
        </p:txBody>
      </p:sp>
      <p:sp>
        <p:nvSpPr>
          <p:cNvPr id="36" name="Text 12"/>
          <p:cNvSpPr/>
          <p:nvPr/>
        </p:nvSpPr>
        <p:spPr>
          <a:xfrm>
            <a:off x="5996160" y="3594960"/>
            <a:ext cx="2348280" cy="29304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313"/>
              </a:lnSpc>
              <a:tabLst>
                <a:tab algn="l" pos="0"/>
              </a:tabLst>
            </a:pPr>
            <a:r>
              <a:rPr b="0" lang="en-US" sz="1850" spc="-1" strike="noStrike">
                <a:solidFill>
                  <a:srgbClr val="ebecef"/>
                </a:solidFill>
                <a:latin typeface="Fraunces"/>
                <a:ea typeface="Fraunces"/>
              </a:rPr>
              <a:t>2040 Nanjing</a:t>
            </a:r>
            <a:endParaRPr b="0" lang="en-US" sz="1850" spc="-1" strike="noStrike">
              <a:solidFill>
                <a:srgbClr val="000000"/>
              </a:solidFill>
              <a:latin typeface="Arial"/>
            </a:endParaRPr>
          </a:p>
        </p:txBody>
      </p:sp>
      <p:sp>
        <p:nvSpPr>
          <p:cNvPr id="37" name="Text 13"/>
          <p:cNvSpPr/>
          <p:nvPr/>
        </p:nvSpPr>
        <p:spPr>
          <a:xfrm>
            <a:off x="5996160" y="4001040"/>
            <a:ext cx="7610400" cy="1201320"/>
          </a:xfrm>
          <a:prstGeom prst="rect">
            <a:avLst/>
          </a:prstGeom>
          <a:noFill/>
          <a:ln w="0">
            <a:noFill/>
          </a:ln>
        </p:spPr>
        <p:style>
          <a:lnRef idx="0"/>
          <a:fillRef idx="0"/>
          <a:effectRef idx="0"/>
          <a:fontRef idx="minor"/>
        </p:style>
        <p:txBody>
          <a:bodyPr lIns="90000" rIns="90000" tIns="45000" bIns="45000" anchor="t">
            <a:noAutofit/>
          </a:bodyPr>
          <a:p>
            <a:pPr defTabSz="914400">
              <a:lnSpc>
                <a:spcPts val="2367"/>
              </a:lnSpc>
              <a:tabLst>
                <a:tab algn="l" pos="0"/>
              </a:tabLst>
            </a:pPr>
            <a:r>
              <a:rPr b="0" lang="en-US" sz="1480" spc="-1" strike="noStrike">
                <a:solidFill>
                  <a:srgbClr val="ebecef"/>
                </a:solidFill>
                <a:latin typeface="Epilogue"/>
                <a:ea typeface="Epilogue"/>
              </a:rPr>
              <a:t>Banxia is a survivor in the post-apocalyptic world of 2040, where Nanjing has been reduced to ruins. Through their radio communication, Bai Yang and Banxia work together to uncover the secrets of the impending disaster and try to change the course of the future.</a:t>
            </a:r>
            <a:endParaRPr b="0" lang="en-US" sz="1480" spc="-1" strike="noStrike">
              <a:solidFill>
                <a:srgbClr val="000000"/>
              </a:solidFill>
              <a:latin typeface="Arial"/>
            </a:endParaRPr>
          </a:p>
        </p:txBody>
      </p:sp>
      <p:sp>
        <p:nvSpPr>
          <p:cNvPr id="38" name="Shape 14"/>
          <p:cNvSpPr/>
          <p:nvPr/>
        </p:nvSpPr>
        <p:spPr>
          <a:xfrm>
            <a:off x="5173920" y="5918400"/>
            <a:ext cx="657000" cy="36720"/>
          </a:xfrm>
          <a:prstGeom prst="roundRect">
            <a:avLst>
              <a:gd name="adj" fmla="val 225475"/>
            </a:avLst>
          </a:prstGeom>
          <a:solidFill>
            <a:srgbClr val="414a70"/>
          </a:solidFill>
          <a:ln w="0">
            <a:noFill/>
          </a:ln>
        </p:spPr>
        <p:style>
          <a:lnRef idx="0"/>
          <a:fillRef idx="0"/>
          <a:effectRef idx="0"/>
          <a:fontRef idx="minor"/>
        </p:style>
        <p:txBody>
          <a:bodyPr lIns="90000" rIns="90000" tIns="-18720" bIns="-18720" anchor="t">
            <a:noAutofit/>
          </a:bodyPr>
          <a:p>
            <a:endParaRPr b="0" lang="en-US" sz="1800" spc="-1" strike="noStrike">
              <a:solidFill>
                <a:srgbClr val="ffffff"/>
              </a:solidFill>
              <a:latin typeface="Arial"/>
            </a:endParaRPr>
          </a:p>
        </p:txBody>
      </p:sp>
      <p:sp>
        <p:nvSpPr>
          <p:cNvPr id="39" name="Shape 15"/>
          <p:cNvSpPr/>
          <p:nvPr/>
        </p:nvSpPr>
        <p:spPr>
          <a:xfrm>
            <a:off x="4751280" y="5725800"/>
            <a:ext cx="421920" cy="421920"/>
          </a:xfrm>
          <a:prstGeom prst="roundRect">
            <a:avLst>
              <a:gd name="adj" fmla="val 20001"/>
            </a:avLst>
          </a:prstGeom>
          <a:solidFill>
            <a:srgbClr val="283157"/>
          </a:solidFill>
          <a:ln w="7620">
            <a:solidFill>
              <a:srgbClr val="414a70"/>
            </a:solidFill>
            <a:round/>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40" name="Text 16"/>
          <p:cNvSpPr/>
          <p:nvPr/>
        </p:nvSpPr>
        <p:spPr>
          <a:xfrm>
            <a:off x="4884840" y="5761080"/>
            <a:ext cx="154800" cy="35172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2775"/>
              </a:lnSpc>
              <a:tabLst>
                <a:tab algn="l" pos="0"/>
              </a:tabLst>
            </a:pPr>
            <a:r>
              <a:rPr b="0" lang="en-US" sz="2220" spc="-1" strike="noStrike">
                <a:solidFill>
                  <a:srgbClr val="ebecef"/>
                </a:solidFill>
                <a:latin typeface="Fraunces"/>
                <a:ea typeface="Fraunces"/>
              </a:rPr>
              <a:t>3</a:t>
            </a:r>
            <a:endParaRPr b="0" lang="en-US" sz="2220" spc="-1" strike="noStrike">
              <a:solidFill>
                <a:srgbClr val="000000"/>
              </a:solidFill>
              <a:latin typeface="Arial"/>
            </a:endParaRPr>
          </a:p>
        </p:txBody>
      </p:sp>
      <p:sp>
        <p:nvSpPr>
          <p:cNvPr id="41" name="Text 17"/>
          <p:cNvSpPr/>
          <p:nvPr/>
        </p:nvSpPr>
        <p:spPr>
          <a:xfrm>
            <a:off x="5996160" y="5766840"/>
            <a:ext cx="2348280" cy="29304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313"/>
              </a:lnSpc>
              <a:tabLst>
                <a:tab algn="l" pos="0"/>
              </a:tabLst>
            </a:pPr>
            <a:r>
              <a:rPr b="0" lang="en-US" sz="1850" spc="-1" strike="noStrike">
                <a:solidFill>
                  <a:srgbClr val="ebecef"/>
                </a:solidFill>
                <a:latin typeface="Fraunces"/>
                <a:ea typeface="Fraunces"/>
              </a:rPr>
              <a:t>Saving the World</a:t>
            </a:r>
            <a:endParaRPr b="0" lang="en-US" sz="1850" spc="-1" strike="noStrike">
              <a:solidFill>
                <a:srgbClr val="000000"/>
              </a:solidFill>
              <a:latin typeface="Arial"/>
            </a:endParaRPr>
          </a:p>
        </p:txBody>
      </p:sp>
      <p:sp>
        <p:nvSpPr>
          <p:cNvPr id="42" name="Text 18"/>
          <p:cNvSpPr/>
          <p:nvPr/>
        </p:nvSpPr>
        <p:spPr>
          <a:xfrm>
            <a:off x="5996160" y="6173280"/>
            <a:ext cx="7610400" cy="1201320"/>
          </a:xfrm>
          <a:prstGeom prst="rect">
            <a:avLst/>
          </a:prstGeom>
          <a:noFill/>
          <a:ln w="0">
            <a:noFill/>
          </a:ln>
        </p:spPr>
        <p:style>
          <a:lnRef idx="0"/>
          <a:fillRef idx="0"/>
          <a:effectRef idx="0"/>
          <a:fontRef idx="minor"/>
        </p:style>
        <p:txBody>
          <a:bodyPr lIns="90000" rIns="90000" tIns="45000" bIns="45000" anchor="t">
            <a:noAutofit/>
          </a:bodyPr>
          <a:p>
            <a:pPr defTabSz="914400">
              <a:lnSpc>
                <a:spcPts val="2367"/>
              </a:lnSpc>
              <a:tabLst>
                <a:tab algn="l" pos="0"/>
              </a:tabLst>
            </a:pPr>
            <a:r>
              <a:rPr b="0" lang="en-US" sz="1480" spc="-1" strike="noStrike">
                <a:solidFill>
                  <a:srgbClr val="ebecef"/>
                </a:solidFill>
                <a:latin typeface="Epilogue"/>
                <a:ea typeface="Epilogue"/>
              </a:rPr>
              <a:t>The story explores the challenges and dangers faced by the two characters as they navigate the unknown, while also delving into the themes of human resilience, responsibility, and the power of hope in the face of overwhelming odds.</a:t>
            </a:r>
            <a:endParaRPr b="0" lang="en-US" sz="148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 name="Shape 0"/>
          <p:cNvSpPr/>
          <p:nvPr/>
        </p:nvSpPr>
        <p:spPr>
          <a:xfrm>
            <a:off x="0" y="0"/>
            <a:ext cx="14629680" cy="8228880"/>
          </a:xfrm>
          <a:prstGeom prst="rect">
            <a:avLst/>
          </a:prstGeom>
          <a:solidFill>
            <a:srgbClr val="a8afcc"/>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44" name="Shape 1"/>
          <p:cNvSpPr/>
          <p:nvPr/>
        </p:nvSpPr>
        <p:spPr>
          <a:xfrm>
            <a:off x="0" y="0"/>
            <a:ext cx="14629680" cy="8228880"/>
          </a:xfrm>
          <a:prstGeom prst="rect">
            <a:avLst/>
          </a:prstGeom>
          <a:solidFill>
            <a:srgbClr val="080e26"/>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pic>
        <p:nvPicPr>
          <p:cNvPr id="45" name="Image 0" descr="preencoded.png"/>
          <p:cNvPicPr/>
          <p:nvPr/>
        </p:nvPicPr>
        <p:blipFill>
          <a:blip r:embed="rId1"/>
          <a:stretch/>
        </p:blipFill>
        <p:spPr>
          <a:xfrm>
            <a:off x="-7560" y="0"/>
            <a:ext cx="3656880" cy="8228880"/>
          </a:xfrm>
          <a:prstGeom prst="rect">
            <a:avLst/>
          </a:prstGeom>
          <a:ln w="0">
            <a:noFill/>
          </a:ln>
        </p:spPr>
      </p:pic>
      <p:sp>
        <p:nvSpPr>
          <p:cNvPr id="46" name="Text 2"/>
          <p:cNvSpPr/>
          <p:nvPr/>
        </p:nvSpPr>
        <p:spPr>
          <a:xfrm>
            <a:off x="4490640" y="1515600"/>
            <a:ext cx="5554440" cy="6937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468"/>
              </a:lnSpc>
              <a:tabLst>
                <a:tab algn="l" pos="0"/>
              </a:tabLst>
            </a:pPr>
            <a:r>
              <a:rPr b="0" lang="en-US" sz="4370" spc="-1" strike="noStrike">
                <a:solidFill>
                  <a:srgbClr val="ffffff"/>
                </a:solidFill>
                <a:latin typeface="Fraunces"/>
                <a:ea typeface="Fraunces"/>
              </a:rPr>
              <a:t>Story Setting</a:t>
            </a:r>
            <a:endParaRPr b="0" lang="en-US" sz="4370" spc="-1" strike="noStrike">
              <a:solidFill>
                <a:srgbClr val="000000"/>
              </a:solidFill>
              <a:latin typeface="Arial"/>
            </a:endParaRPr>
          </a:p>
        </p:txBody>
      </p:sp>
      <p:sp>
        <p:nvSpPr>
          <p:cNvPr id="47" name="Shape 3"/>
          <p:cNvSpPr/>
          <p:nvPr/>
        </p:nvSpPr>
        <p:spPr>
          <a:xfrm>
            <a:off x="4490640" y="2716920"/>
            <a:ext cx="499320" cy="499320"/>
          </a:xfrm>
          <a:prstGeom prst="roundRect">
            <a:avLst>
              <a:gd name="adj" fmla="val 20000"/>
            </a:avLst>
          </a:prstGeom>
          <a:solidFill>
            <a:srgbClr val="283157"/>
          </a:solidFill>
          <a:ln w="7620">
            <a:solidFill>
              <a:srgbClr val="414a70"/>
            </a:solidFill>
            <a:round/>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48" name="Text 4"/>
          <p:cNvSpPr/>
          <p:nvPr/>
        </p:nvSpPr>
        <p:spPr>
          <a:xfrm>
            <a:off x="4664160" y="2758680"/>
            <a:ext cx="152280" cy="41580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3280"/>
              </a:lnSpc>
              <a:tabLst>
                <a:tab algn="l" pos="0"/>
              </a:tabLst>
            </a:pPr>
            <a:r>
              <a:rPr b="0" lang="en-US" sz="2620" spc="-1" strike="noStrike">
                <a:solidFill>
                  <a:srgbClr val="ebecef"/>
                </a:solidFill>
                <a:latin typeface="Fraunces"/>
                <a:ea typeface="Fraunces"/>
              </a:rPr>
              <a:t>1</a:t>
            </a:r>
            <a:endParaRPr b="0" lang="en-US" sz="2620" spc="-1" strike="noStrike">
              <a:solidFill>
                <a:srgbClr val="000000"/>
              </a:solidFill>
              <a:latin typeface="Arial"/>
            </a:endParaRPr>
          </a:p>
        </p:txBody>
      </p:sp>
      <p:sp>
        <p:nvSpPr>
          <p:cNvPr id="49" name="Text 5"/>
          <p:cNvSpPr/>
          <p:nvPr/>
        </p:nvSpPr>
        <p:spPr>
          <a:xfrm>
            <a:off x="5212800" y="2793240"/>
            <a:ext cx="2776680" cy="3463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33"/>
              </a:lnSpc>
              <a:tabLst>
                <a:tab algn="l" pos="0"/>
              </a:tabLst>
            </a:pPr>
            <a:r>
              <a:rPr b="0" lang="en-US" sz="2190" spc="-1" strike="noStrike">
                <a:solidFill>
                  <a:srgbClr val="ebecef"/>
                </a:solidFill>
                <a:latin typeface="Fraunces"/>
                <a:ea typeface="Fraunces"/>
              </a:rPr>
              <a:t>Time Span</a:t>
            </a:r>
            <a:endParaRPr b="0" lang="en-US" sz="2190" spc="-1" strike="noStrike">
              <a:solidFill>
                <a:srgbClr val="000000"/>
              </a:solidFill>
              <a:latin typeface="Arial"/>
            </a:endParaRPr>
          </a:p>
        </p:txBody>
      </p:sp>
      <p:sp>
        <p:nvSpPr>
          <p:cNvPr id="50" name="Text 6"/>
          <p:cNvSpPr/>
          <p:nvPr/>
        </p:nvSpPr>
        <p:spPr>
          <a:xfrm>
            <a:off x="5212800" y="3273480"/>
            <a:ext cx="3819240" cy="1420920"/>
          </a:xfrm>
          <a:prstGeom prst="rect">
            <a:avLst/>
          </a:prstGeom>
          <a:noFill/>
          <a:ln w="0">
            <a:noFill/>
          </a:ln>
        </p:spPr>
        <p:style>
          <a:lnRef idx="0"/>
          <a:fillRef idx="0"/>
          <a:effectRef idx="0"/>
          <a:fontRef idx="minor"/>
        </p:style>
        <p:txBody>
          <a:bodyPr lIns="90000" rIns="90000" tIns="45000" bIns="45000" anchor="t">
            <a:noAutofit/>
          </a:bodyPr>
          <a:p>
            <a:pPr defTabSz="914400">
              <a:lnSpc>
                <a:spcPts val="2798"/>
              </a:lnSpc>
              <a:tabLst>
                <a:tab algn="l" pos="0"/>
              </a:tabLst>
            </a:pPr>
            <a:r>
              <a:rPr b="0" lang="en-US" sz="1750" spc="-1" strike="noStrike">
                <a:solidFill>
                  <a:srgbClr val="ebecef"/>
                </a:solidFill>
                <a:latin typeface="Epilogue"/>
                <a:ea typeface="Epilogue"/>
              </a:rPr>
              <a:t>The story spans 21 years, connecting the present-</a:t>
            </a:r>
            <a:r>
              <a:rPr b="0" lang="en-US" sz="1750" spc="-1" strike="noStrike">
                <a:solidFill>
                  <a:srgbClr val="ebecef"/>
                </a:solidFill>
                <a:latin typeface="Epilogue"/>
                <a:ea typeface="Epilogue"/>
              </a:rPr>
              <a:t>day Nanjing of 2019 with the post-apocalyptic world </a:t>
            </a:r>
            <a:r>
              <a:rPr b="0" lang="en-US" sz="1750" spc="-1" strike="noStrike">
                <a:solidFill>
                  <a:srgbClr val="ebecef"/>
                </a:solidFill>
                <a:latin typeface="Epilogue"/>
                <a:ea typeface="Epilogue"/>
              </a:rPr>
              <a:t>of 2040.</a:t>
            </a:r>
            <a:endParaRPr b="0" lang="en-US" sz="1750" spc="-1" strike="noStrike">
              <a:solidFill>
                <a:srgbClr val="000000"/>
              </a:solidFill>
              <a:latin typeface="Arial"/>
            </a:endParaRPr>
          </a:p>
        </p:txBody>
      </p:sp>
      <p:sp>
        <p:nvSpPr>
          <p:cNvPr id="51" name="Shape 7"/>
          <p:cNvSpPr/>
          <p:nvPr/>
        </p:nvSpPr>
        <p:spPr>
          <a:xfrm>
            <a:off x="9255240" y="2716920"/>
            <a:ext cx="499320" cy="499320"/>
          </a:xfrm>
          <a:prstGeom prst="roundRect">
            <a:avLst>
              <a:gd name="adj" fmla="val 20000"/>
            </a:avLst>
          </a:prstGeom>
          <a:solidFill>
            <a:srgbClr val="283157"/>
          </a:solidFill>
          <a:ln w="7620">
            <a:solidFill>
              <a:srgbClr val="414a70"/>
            </a:solidFill>
            <a:round/>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52" name="Text 8"/>
          <p:cNvSpPr/>
          <p:nvPr/>
        </p:nvSpPr>
        <p:spPr>
          <a:xfrm>
            <a:off x="9403920" y="2758680"/>
            <a:ext cx="201240" cy="41580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3280"/>
              </a:lnSpc>
              <a:tabLst>
                <a:tab algn="l" pos="0"/>
              </a:tabLst>
            </a:pPr>
            <a:r>
              <a:rPr b="0" lang="en-US" sz="2620" spc="-1" strike="noStrike">
                <a:solidFill>
                  <a:srgbClr val="ebecef"/>
                </a:solidFill>
                <a:latin typeface="Fraunces"/>
                <a:ea typeface="Fraunces"/>
              </a:rPr>
              <a:t>2</a:t>
            </a:r>
            <a:endParaRPr b="0" lang="en-US" sz="2620" spc="-1" strike="noStrike">
              <a:solidFill>
                <a:srgbClr val="000000"/>
              </a:solidFill>
              <a:latin typeface="Arial"/>
            </a:endParaRPr>
          </a:p>
        </p:txBody>
      </p:sp>
      <p:sp>
        <p:nvSpPr>
          <p:cNvPr id="53" name="Text 9"/>
          <p:cNvSpPr/>
          <p:nvPr/>
        </p:nvSpPr>
        <p:spPr>
          <a:xfrm>
            <a:off x="9977040" y="2793240"/>
            <a:ext cx="2776680" cy="3463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33"/>
              </a:lnSpc>
              <a:tabLst>
                <a:tab algn="l" pos="0"/>
              </a:tabLst>
            </a:pPr>
            <a:r>
              <a:rPr b="0" lang="en-US" sz="2190" spc="-1" strike="noStrike">
                <a:solidFill>
                  <a:srgbClr val="ebecef"/>
                </a:solidFill>
                <a:latin typeface="Fraunces"/>
                <a:ea typeface="Fraunces"/>
              </a:rPr>
              <a:t>Apocalyptic Nanjing</a:t>
            </a:r>
            <a:endParaRPr b="0" lang="en-US" sz="2190" spc="-1" strike="noStrike">
              <a:solidFill>
                <a:srgbClr val="000000"/>
              </a:solidFill>
              <a:latin typeface="Arial"/>
            </a:endParaRPr>
          </a:p>
        </p:txBody>
      </p:sp>
      <p:sp>
        <p:nvSpPr>
          <p:cNvPr id="54" name="Text 10"/>
          <p:cNvSpPr/>
          <p:nvPr/>
        </p:nvSpPr>
        <p:spPr>
          <a:xfrm>
            <a:off x="9977040" y="3273480"/>
            <a:ext cx="3819240" cy="1420920"/>
          </a:xfrm>
          <a:prstGeom prst="rect">
            <a:avLst/>
          </a:prstGeom>
          <a:noFill/>
          <a:ln w="0">
            <a:noFill/>
          </a:ln>
        </p:spPr>
        <p:style>
          <a:lnRef idx="0"/>
          <a:fillRef idx="0"/>
          <a:effectRef idx="0"/>
          <a:fontRef idx="minor"/>
        </p:style>
        <p:txBody>
          <a:bodyPr lIns="90000" rIns="90000" tIns="45000" bIns="45000" anchor="t">
            <a:noAutofit/>
          </a:bodyPr>
          <a:p>
            <a:pPr defTabSz="914400">
              <a:lnSpc>
                <a:spcPts val="2798"/>
              </a:lnSpc>
              <a:tabLst>
                <a:tab algn="l" pos="0"/>
              </a:tabLst>
            </a:pPr>
            <a:r>
              <a:rPr b="0" lang="en-US" sz="1750" spc="-1" strike="noStrike">
                <a:solidFill>
                  <a:srgbClr val="ebecef"/>
                </a:solidFill>
                <a:latin typeface="Epilogue"/>
                <a:ea typeface="Epilogue"/>
              </a:rPr>
              <a:t>In the year 2040, Nanjing has been reduced to a wasteland, with the city's inhabitants facing a dire and uncertain future.</a:t>
            </a:r>
            <a:endParaRPr b="0" lang="en-US" sz="1750" spc="-1" strike="noStrike">
              <a:solidFill>
                <a:srgbClr val="000000"/>
              </a:solidFill>
              <a:latin typeface="Arial"/>
            </a:endParaRPr>
          </a:p>
        </p:txBody>
      </p:sp>
      <p:sp>
        <p:nvSpPr>
          <p:cNvPr id="55" name="Shape 11"/>
          <p:cNvSpPr/>
          <p:nvPr/>
        </p:nvSpPr>
        <p:spPr>
          <a:xfrm>
            <a:off x="4490640" y="5091120"/>
            <a:ext cx="499320" cy="499320"/>
          </a:xfrm>
          <a:prstGeom prst="roundRect">
            <a:avLst>
              <a:gd name="adj" fmla="val 20000"/>
            </a:avLst>
          </a:prstGeom>
          <a:solidFill>
            <a:srgbClr val="283157"/>
          </a:solidFill>
          <a:ln w="7620">
            <a:solidFill>
              <a:srgbClr val="414a70"/>
            </a:solidFill>
            <a:round/>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56" name="Text 12"/>
          <p:cNvSpPr/>
          <p:nvPr/>
        </p:nvSpPr>
        <p:spPr>
          <a:xfrm>
            <a:off x="4648680" y="5132520"/>
            <a:ext cx="183240" cy="41580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3280"/>
              </a:lnSpc>
              <a:tabLst>
                <a:tab algn="l" pos="0"/>
              </a:tabLst>
            </a:pPr>
            <a:r>
              <a:rPr b="0" lang="en-US" sz="2620" spc="-1" strike="noStrike">
                <a:solidFill>
                  <a:srgbClr val="ebecef"/>
                </a:solidFill>
                <a:latin typeface="Fraunces"/>
                <a:ea typeface="Fraunces"/>
              </a:rPr>
              <a:t>3</a:t>
            </a:r>
            <a:endParaRPr b="0" lang="en-US" sz="2620" spc="-1" strike="noStrike">
              <a:solidFill>
                <a:srgbClr val="000000"/>
              </a:solidFill>
              <a:latin typeface="Arial"/>
            </a:endParaRPr>
          </a:p>
        </p:txBody>
      </p:sp>
      <p:sp>
        <p:nvSpPr>
          <p:cNvPr id="57" name="Text 13"/>
          <p:cNvSpPr/>
          <p:nvPr/>
        </p:nvSpPr>
        <p:spPr>
          <a:xfrm>
            <a:off x="5212800" y="5167440"/>
            <a:ext cx="2776680" cy="3463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33"/>
              </a:lnSpc>
              <a:tabLst>
                <a:tab algn="l" pos="0"/>
              </a:tabLst>
            </a:pPr>
            <a:r>
              <a:rPr b="0" lang="en-US" sz="2190" spc="-1" strike="noStrike">
                <a:solidFill>
                  <a:srgbClr val="ebecef"/>
                </a:solidFill>
                <a:latin typeface="Fraunces"/>
                <a:ea typeface="Fraunces"/>
              </a:rPr>
              <a:t>Connecting the Eras</a:t>
            </a:r>
            <a:endParaRPr b="0" lang="en-US" sz="2190" spc="-1" strike="noStrike">
              <a:solidFill>
                <a:srgbClr val="000000"/>
              </a:solidFill>
              <a:latin typeface="Arial"/>
            </a:endParaRPr>
          </a:p>
        </p:txBody>
      </p:sp>
      <p:sp>
        <p:nvSpPr>
          <p:cNvPr id="58" name="Text 14"/>
          <p:cNvSpPr/>
          <p:nvPr/>
        </p:nvSpPr>
        <p:spPr>
          <a:xfrm>
            <a:off x="5212800" y="5647680"/>
            <a:ext cx="8583480" cy="1065600"/>
          </a:xfrm>
          <a:prstGeom prst="rect">
            <a:avLst/>
          </a:prstGeom>
          <a:noFill/>
          <a:ln w="0">
            <a:noFill/>
          </a:ln>
        </p:spPr>
        <p:style>
          <a:lnRef idx="0"/>
          <a:fillRef idx="0"/>
          <a:effectRef idx="0"/>
          <a:fontRef idx="minor"/>
        </p:style>
        <p:txBody>
          <a:bodyPr lIns="90000" rIns="90000" tIns="45000" bIns="45000" anchor="t">
            <a:noAutofit/>
          </a:bodyPr>
          <a:p>
            <a:pPr defTabSz="914400">
              <a:lnSpc>
                <a:spcPts val="2798"/>
              </a:lnSpc>
              <a:tabLst>
                <a:tab algn="l" pos="0"/>
              </a:tabLst>
            </a:pPr>
            <a:r>
              <a:rPr b="0" lang="en-US" sz="1750" spc="-1" strike="noStrike">
                <a:solidFill>
                  <a:srgbClr val="ebecef"/>
                </a:solidFill>
                <a:latin typeface="Epilogue"/>
                <a:ea typeface="Epilogue"/>
              </a:rPr>
              <a:t>The story's unique setting allows for a captivating exploration of the challenges and possibilities that arise when two vastly different time periods collide.</a:t>
            </a:r>
            <a:endParaRPr b="0" lang="en-US" sz="17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 name="Shape 0"/>
          <p:cNvSpPr/>
          <p:nvPr/>
        </p:nvSpPr>
        <p:spPr>
          <a:xfrm>
            <a:off x="0" y="0"/>
            <a:ext cx="14629680" cy="8228880"/>
          </a:xfrm>
          <a:prstGeom prst="rect">
            <a:avLst/>
          </a:prstGeom>
          <a:solidFill>
            <a:srgbClr val="a8afcc"/>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p:txBody>
      </p:sp>
      <p:sp>
        <p:nvSpPr>
          <p:cNvPr id="60" name="Shape 1"/>
          <p:cNvSpPr/>
          <p:nvPr/>
        </p:nvSpPr>
        <p:spPr>
          <a:xfrm>
            <a:off x="0" y="0"/>
            <a:ext cx="14629680" cy="8228880"/>
          </a:xfrm>
          <a:prstGeom prst="rect">
            <a:avLst/>
          </a:prstGeom>
          <a:solidFill>
            <a:srgbClr val="080e26"/>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ndParaRPr>
          </a:p>
        </p:txBody>
      </p:sp>
      <p:pic>
        <p:nvPicPr>
          <p:cNvPr id="61" name="Image 0" descr="preencoded.png"/>
          <p:cNvPicPr/>
          <p:nvPr/>
        </p:nvPicPr>
        <p:blipFill>
          <a:blip r:embed="rId1"/>
          <a:stretch/>
        </p:blipFill>
        <p:spPr>
          <a:xfrm>
            <a:off x="-7560" y="0"/>
            <a:ext cx="3656880" cy="8228880"/>
          </a:xfrm>
          <a:prstGeom prst="rect">
            <a:avLst/>
          </a:prstGeom>
          <a:ln w="0">
            <a:noFill/>
          </a:ln>
        </p:spPr>
      </p:pic>
      <p:sp>
        <p:nvSpPr>
          <p:cNvPr id="62" name="Text 2"/>
          <p:cNvSpPr/>
          <p:nvPr/>
        </p:nvSpPr>
        <p:spPr>
          <a:xfrm>
            <a:off x="4490640" y="1887120"/>
            <a:ext cx="6935400" cy="6937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468"/>
              </a:lnSpc>
              <a:tabLst>
                <a:tab algn="l" pos="0"/>
              </a:tabLst>
            </a:pPr>
            <a:r>
              <a:rPr b="0" lang="en-US" sz="4370" spc="-1" strike="noStrike">
                <a:solidFill>
                  <a:srgbClr val="ffffff"/>
                </a:solidFill>
                <a:latin typeface="Fraunces"/>
                <a:ea typeface="Fraunces"/>
              </a:rPr>
              <a:t>Reader Praise and Awards</a:t>
            </a:r>
            <a:endParaRPr b="0" lang="en-US" sz="4370" spc="-1" strike="noStrike">
              <a:solidFill>
                <a:srgbClr val="000000"/>
              </a:solidFill>
              <a:latin typeface="Arial"/>
            </a:endParaRPr>
          </a:p>
        </p:txBody>
      </p:sp>
      <p:sp>
        <p:nvSpPr>
          <p:cNvPr id="63" name="Shape 3"/>
          <p:cNvSpPr/>
          <p:nvPr/>
        </p:nvSpPr>
        <p:spPr>
          <a:xfrm>
            <a:off x="4490640" y="2914560"/>
            <a:ext cx="4541400" cy="3427200"/>
          </a:xfrm>
          <a:prstGeom prst="roundRect">
            <a:avLst>
              <a:gd name="adj" fmla="val 2917"/>
            </a:avLst>
          </a:prstGeom>
          <a:solidFill>
            <a:srgbClr val="283157"/>
          </a:solidFill>
          <a:ln w="7620">
            <a:solidFill>
              <a:srgbClr val="414a70"/>
            </a:solidFill>
            <a:round/>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ndParaRPr>
          </a:p>
        </p:txBody>
      </p:sp>
      <p:sp>
        <p:nvSpPr>
          <p:cNvPr id="64" name="Text 4"/>
          <p:cNvSpPr/>
          <p:nvPr/>
        </p:nvSpPr>
        <p:spPr>
          <a:xfrm>
            <a:off x="4720680" y="3144600"/>
            <a:ext cx="2776680" cy="3463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33"/>
              </a:lnSpc>
              <a:tabLst>
                <a:tab algn="l" pos="0"/>
              </a:tabLst>
            </a:pPr>
            <a:r>
              <a:rPr b="0" lang="en-US" sz="2190" spc="-1" strike="noStrike">
                <a:solidFill>
                  <a:srgbClr val="ebecef"/>
                </a:solidFill>
                <a:latin typeface="Fraunces"/>
                <a:ea typeface="Fraunces"/>
              </a:rPr>
              <a:t>Reader Praise</a:t>
            </a:r>
            <a:endParaRPr b="0" lang="en-US" sz="2190" spc="-1" strike="noStrike">
              <a:solidFill>
                <a:srgbClr val="000000"/>
              </a:solidFill>
              <a:latin typeface="Arial"/>
            </a:endParaRPr>
          </a:p>
        </p:txBody>
      </p:sp>
      <p:sp>
        <p:nvSpPr>
          <p:cNvPr id="65" name="Text 5"/>
          <p:cNvSpPr/>
          <p:nvPr/>
        </p:nvSpPr>
        <p:spPr>
          <a:xfrm>
            <a:off x="4720680" y="3624840"/>
            <a:ext cx="4081680" cy="2487240"/>
          </a:xfrm>
          <a:prstGeom prst="rect">
            <a:avLst/>
          </a:prstGeom>
          <a:noFill/>
          <a:ln w="0">
            <a:noFill/>
          </a:ln>
        </p:spPr>
        <p:style>
          <a:lnRef idx="0"/>
          <a:fillRef idx="0"/>
          <a:effectRef idx="0"/>
          <a:fontRef idx="minor"/>
        </p:style>
        <p:txBody>
          <a:bodyPr lIns="90000" rIns="90000" tIns="45000" bIns="45000" anchor="t">
            <a:noAutofit/>
          </a:bodyPr>
          <a:p>
            <a:pPr defTabSz="914400">
              <a:lnSpc>
                <a:spcPts val="2798"/>
              </a:lnSpc>
              <a:tabLst>
                <a:tab algn="l" pos="0"/>
              </a:tabLst>
            </a:pPr>
            <a:r>
              <a:rPr b="0" lang="en-US" sz="1750" spc="-1" strike="noStrike">
                <a:solidFill>
                  <a:srgbClr val="ebecef"/>
                </a:solidFill>
                <a:latin typeface="Epilogue"/>
                <a:ea typeface="Epilogue"/>
              </a:rPr>
              <a:t>Readers have praised the novel for its creative premise and the sense of tension and suspense that permeates the story. Many have commented on the book's ability to blend science fiction elements with a grounded, relatable narrative.</a:t>
            </a:r>
            <a:endParaRPr b="0" lang="en-US" sz="1750" spc="-1" strike="noStrike">
              <a:solidFill>
                <a:srgbClr val="000000"/>
              </a:solidFill>
              <a:latin typeface="Arial"/>
            </a:endParaRPr>
          </a:p>
        </p:txBody>
      </p:sp>
      <p:sp>
        <p:nvSpPr>
          <p:cNvPr id="66" name="Shape 6"/>
          <p:cNvSpPr/>
          <p:nvPr/>
        </p:nvSpPr>
        <p:spPr>
          <a:xfrm>
            <a:off x="9255240" y="2914560"/>
            <a:ext cx="4541400" cy="3427200"/>
          </a:xfrm>
          <a:prstGeom prst="roundRect">
            <a:avLst>
              <a:gd name="adj" fmla="val 2917"/>
            </a:avLst>
          </a:prstGeom>
          <a:solidFill>
            <a:srgbClr val="283157"/>
          </a:solidFill>
          <a:ln w="7620">
            <a:solidFill>
              <a:srgbClr val="414a70"/>
            </a:solidFill>
            <a:round/>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ndParaRPr>
          </a:p>
        </p:txBody>
      </p:sp>
      <p:sp>
        <p:nvSpPr>
          <p:cNvPr id="67" name="Text 7"/>
          <p:cNvSpPr/>
          <p:nvPr/>
        </p:nvSpPr>
        <p:spPr>
          <a:xfrm>
            <a:off x="9484920" y="3144600"/>
            <a:ext cx="2959920" cy="3463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33"/>
              </a:lnSpc>
              <a:tabLst>
                <a:tab algn="l" pos="0"/>
              </a:tabLst>
            </a:pPr>
            <a:r>
              <a:rPr b="0" lang="en-US" sz="2190" spc="-1" strike="noStrike">
                <a:solidFill>
                  <a:srgbClr val="ebecef"/>
                </a:solidFill>
                <a:latin typeface="Fraunces"/>
                <a:ea typeface="Fraunces"/>
              </a:rPr>
              <a:t>Awards and Accolades</a:t>
            </a:r>
            <a:endParaRPr b="0" lang="en-US" sz="2190" spc="-1" strike="noStrike">
              <a:solidFill>
                <a:srgbClr val="000000"/>
              </a:solidFill>
              <a:latin typeface="Arial"/>
            </a:endParaRPr>
          </a:p>
        </p:txBody>
      </p:sp>
      <p:sp>
        <p:nvSpPr>
          <p:cNvPr id="68" name="Text 8"/>
          <p:cNvSpPr/>
          <p:nvPr/>
        </p:nvSpPr>
        <p:spPr>
          <a:xfrm>
            <a:off x="9484920" y="3624840"/>
            <a:ext cx="4081680" cy="2131560"/>
          </a:xfrm>
          <a:prstGeom prst="rect">
            <a:avLst/>
          </a:prstGeom>
          <a:noFill/>
          <a:ln w="0">
            <a:noFill/>
          </a:ln>
        </p:spPr>
        <p:style>
          <a:lnRef idx="0"/>
          <a:fillRef idx="0"/>
          <a:effectRef idx="0"/>
          <a:fontRef idx="minor"/>
        </p:style>
        <p:txBody>
          <a:bodyPr lIns="90000" rIns="90000" tIns="45000" bIns="45000" anchor="t">
            <a:noAutofit/>
          </a:bodyPr>
          <a:p>
            <a:pPr defTabSz="914400">
              <a:lnSpc>
                <a:spcPts val="2798"/>
              </a:lnSpc>
              <a:tabLst>
                <a:tab algn="l" pos="0"/>
              </a:tabLst>
            </a:pPr>
            <a:r>
              <a:rPr b="0" lang="en-US" sz="1750" spc="-1" strike="noStrike">
                <a:solidFill>
                  <a:srgbClr val="ebecef"/>
                </a:solidFill>
                <a:latin typeface="Epilogue"/>
                <a:ea typeface="Epilogue"/>
              </a:rPr>
              <a:t>The novel has been recognized for its excellence, winning the prestigious Xingyun Award for Best Chinese Science Fiction Novel and receiving critical acclaim from experts in the field.</a:t>
            </a:r>
            <a:endParaRPr b="0" lang="en-US" sz="17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 name="Shape 0"/>
          <p:cNvSpPr/>
          <p:nvPr/>
        </p:nvSpPr>
        <p:spPr>
          <a:xfrm>
            <a:off x="0" y="0"/>
            <a:ext cx="14629680" cy="8228880"/>
          </a:xfrm>
          <a:prstGeom prst="rect">
            <a:avLst/>
          </a:prstGeom>
          <a:solidFill>
            <a:srgbClr val="a8afcc"/>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p:txBody>
      </p:sp>
      <p:sp>
        <p:nvSpPr>
          <p:cNvPr id="70" name="Shape 1"/>
          <p:cNvSpPr/>
          <p:nvPr/>
        </p:nvSpPr>
        <p:spPr>
          <a:xfrm>
            <a:off x="-72000" y="0"/>
            <a:ext cx="14629680" cy="8228880"/>
          </a:xfrm>
          <a:prstGeom prst="rect">
            <a:avLst/>
          </a:prstGeom>
          <a:solidFill>
            <a:srgbClr val="080e26"/>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ndParaRPr>
          </a:p>
        </p:txBody>
      </p:sp>
      <p:sp>
        <p:nvSpPr>
          <p:cNvPr id="71" name="Text 2"/>
          <p:cNvSpPr/>
          <p:nvPr/>
        </p:nvSpPr>
        <p:spPr>
          <a:xfrm>
            <a:off x="-96120" y="206280"/>
            <a:ext cx="5388120" cy="6937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468"/>
              </a:lnSpc>
              <a:tabLst>
                <a:tab algn="l" pos="0"/>
              </a:tabLst>
            </a:pPr>
            <a:r>
              <a:rPr b="0" lang="en-US" sz="4370" spc="-1" strike="noStrike">
                <a:solidFill>
                  <a:srgbClr val="ffffff"/>
                </a:solidFill>
                <a:latin typeface="Fraunces"/>
                <a:ea typeface="Fraunces"/>
              </a:rPr>
              <a:t>Expert Perspectives</a:t>
            </a:r>
            <a:endParaRPr b="0" lang="en-US" sz="4370" spc="-1" strike="noStrike">
              <a:solidFill>
                <a:srgbClr val="000000"/>
              </a:solidFill>
              <a:latin typeface="Arial"/>
            </a:endParaRPr>
          </a:p>
        </p:txBody>
      </p:sp>
      <p:sp>
        <p:nvSpPr>
          <p:cNvPr id="72" name="Text 3"/>
          <p:cNvSpPr/>
          <p:nvPr/>
        </p:nvSpPr>
        <p:spPr>
          <a:xfrm>
            <a:off x="345960" y="1632960"/>
            <a:ext cx="2776680" cy="3463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33"/>
              </a:lnSpc>
              <a:tabLst>
                <a:tab algn="l" pos="0"/>
              </a:tabLst>
            </a:pPr>
            <a:r>
              <a:rPr b="0" lang="en-US" sz="2190" spc="-1" strike="noStrike">
                <a:solidFill>
                  <a:srgbClr val="ffffff"/>
                </a:solidFill>
                <a:latin typeface="Fraunces"/>
                <a:ea typeface="Fraunces"/>
              </a:rPr>
              <a:t>Literary Perspective</a:t>
            </a:r>
            <a:endParaRPr b="0" lang="en-US" sz="2190" spc="-1" strike="noStrike">
              <a:solidFill>
                <a:srgbClr val="000000"/>
              </a:solidFill>
              <a:latin typeface="Arial"/>
            </a:endParaRPr>
          </a:p>
        </p:txBody>
      </p:sp>
      <p:pic>
        <p:nvPicPr>
          <p:cNvPr id="73" name="" descr=""/>
          <p:cNvPicPr/>
          <p:nvPr/>
        </p:nvPicPr>
        <p:blipFill>
          <a:blip r:embed="rId1"/>
          <a:stretch/>
        </p:blipFill>
        <p:spPr>
          <a:xfrm>
            <a:off x="5130000" y="0"/>
            <a:ext cx="9450000" cy="6300000"/>
          </a:xfrm>
          <a:prstGeom prst="rect">
            <a:avLst/>
          </a:prstGeom>
          <a:ln w="0">
            <a:noFill/>
          </a:ln>
        </p:spPr>
      </p:pic>
      <p:sp>
        <p:nvSpPr>
          <p:cNvPr id="74" name="Text 4"/>
          <p:cNvSpPr/>
          <p:nvPr/>
        </p:nvSpPr>
        <p:spPr>
          <a:xfrm>
            <a:off x="273960" y="2418120"/>
            <a:ext cx="5005440" cy="1776240"/>
          </a:xfrm>
          <a:prstGeom prst="rect">
            <a:avLst/>
          </a:prstGeom>
          <a:noFill/>
          <a:ln w="0">
            <a:noFill/>
          </a:ln>
        </p:spPr>
        <p:style>
          <a:lnRef idx="0"/>
          <a:fillRef idx="0"/>
          <a:effectRef idx="0"/>
          <a:fontRef idx="minor"/>
        </p:style>
        <p:txBody>
          <a:bodyPr lIns="90000" rIns="90000" tIns="45000" bIns="45000" anchor="t">
            <a:noAutofit/>
          </a:bodyPr>
          <a:p>
            <a:pPr defTabSz="914400">
              <a:lnSpc>
                <a:spcPts val="2798"/>
              </a:lnSpc>
              <a:tabLst>
                <a:tab algn="l" pos="0"/>
              </a:tabLst>
            </a:pPr>
            <a:r>
              <a:rPr b="0" lang="en-US" sz="1750" spc="-1" strike="noStrike">
                <a:solidFill>
                  <a:srgbClr val="ebecef"/>
                </a:solidFill>
                <a:latin typeface="Epilogue"/>
                <a:ea typeface="Epilogue"/>
              </a:rPr>
              <a:t>Science fiction author Wu Yan praised the novel's unique approach, noting that it departs from traditional apocalyptic narratives by infusing the story with a more lighthearted and youthful spirit.</a:t>
            </a:r>
            <a:endParaRPr b="0" lang="en-US" sz="1750" spc="-1" strike="noStrike">
              <a:solidFill>
                <a:srgbClr val="000000"/>
              </a:solidFill>
              <a:latin typeface="Arial"/>
            </a:endParaRPr>
          </a:p>
        </p:txBody>
      </p:sp>
      <p:sp>
        <p:nvSpPr>
          <p:cNvPr id="75" name="Text 5"/>
          <p:cNvSpPr/>
          <p:nvPr/>
        </p:nvSpPr>
        <p:spPr>
          <a:xfrm>
            <a:off x="285840" y="5160960"/>
            <a:ext cx="2776680" cy="3463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33"/>
              </a:lnSpc>
              <a:tabLst>
                <a:tab algn="l" pos="0"/>
              </a:tabLst>
            </a:pPr>
            <a:r>
              <a:rPr b="0" lang="en-US" sz="2190" spc="-1" strike="noStrike">
                <a:solidFill>
                  <a:srgbClr val="ffffff"/>
                </a:solidFill>
                <a:latin typeface="Fraunces"/>
                <a:ea typeface="Fraunces"/>
              </a:rPr>
              <a:t>Cinematic Potential</a:t>
            </a:r>
            <a:endParaRPr b="0" lang="en-US" sz="2190" spc="-1" strike="noStrike">
              <a:solidFill>
                <a:srgbClr val="000000"/>
              </a:solidFill>
              <a:latin typeface="Arial"/>
            </a:endParaRPr>
          </a:p>
        </p:txBody>
      </p:sp>
      <p:sp>
        <p:nvSpPr>
          <p:cNvPr id="76" name="Text 6"/>
          <p:cNvSpPr/>
          <p:nvPr/>
        </p:nvSpPr>
        <p:spPr>
          <a:xfrm>
            <a:off x="177840" y="6018120"/>
            <a:ext cx="5005440" cy="2131560"/>
          </a:xfrm>
          <a:prstGeom prst="rect">
            <a:avLst/>
          </a:prstGeom>
          <a:noFill/>
          <a:ln w="0">
            <a:noFill/>
          </a:ln>
        </p:spPr>
        <p:style>
          <a:lnRef idx="0"/>
          <a:fillRef idx="0"/>
          <a:effectRef idx="0"/>
          <a:fontRef idx="minor"/>
        </p:style>
        <p:txBody>
          <a:bodyPr lIns="90000" rIns="90000" tIns="45000" bIns="45000" anchor="t">
            <a:noAutofit/>
          </a:bodyPr>
          <a:p>
            <a:pPr defTabSz="914400">
              <a:lnSpc>
                <a:spcPts val="2798"/>
              </a:lnSpc>
              <a:tabLst>
                <a:tab algn="l" pos="0"/>
              </a:tabLst>
            </a:pPr>
            <a:r>
              <a:rPr b="0" lang="en-US" sz="1750" spc="-1" strike="noStrike">
                <a:solidFill>
                  <a:srgbClr val="ebecef"/>
                </a:solidFill>
                <a:latin typeface="Epilogue"/>
                <a:ea typeface="Epilogue"/>
              </a:rPr>
              <a:t>Professor Wang Hongwei from the Beijing Film Academy highlighted the story's potential for adaptation, stating that the young protagonists and their struggles could provide fresh and compelling material for Chinese cinema.</a:t>
            </a:r>
            <a:endParaRPr b="0" lang="en-US" sz="17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7" name="Shape 0"/>
          <p:cNvSpPr/>
          <p:nvPr/>
        </p:nvSpPr>
        <p:spPr>
          <a:xfrm>
            <a:off x="0" y="0"/>
            <a:ext cx="14629680" cy="8228880"/>
          </a:xfrm>
          <a:prstGeom prst="rect">
            <a:avLst/>
          </a:prstGeom>
          <a:solidFill>
            <a:srgbClr val="a8afcc"/>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ndParaRPr>
          </a:p>
        </p:txBody>
      </p:sp>
      <p:sp>
        <p:nvSpPr>
          <p:cNvPr id="78" name="Shape 1"/>
          <p:cNvSpPr/>
          <p:nvPr/>
        </p:nvSpPr>
        <p:spPr>
          <a:xfrm>
            <a:off x="0" y="0"/>
            <a:ext cx="14629680" cy="8228880"/>
          </a:xfrm>
          <a:prstGeom prst="rect">
            <a:avLst/>
          </a:prstGeom>
          <a:solidFill>
            <a:srgbClr val="080e26"/>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ndParaRPr>
          </a:p>
        </p:txBody>
      </p:sp>
      <p:pic>
        <p:nvPicPr>
          <p:cNvPr id="79" name="Image 0" descr="preencoded.png"/>
          <p:cNvPicPr/>
          <p:nvPr/>
        </p:nvPicPr>
        <p:blipFill>
          <a:blip r:embed="rId1"/>
          <a:stretch/>
        </p:blipFill>
        <p:spPr>
          <a:xfrm>
            <a:off x="-7560" y="0"/>
            <a:ext cx="3656880" cy="8228880"/>
          </a:xfrm>
          <a:prstGeom prst="rect">
            <a:avLst/>
          </a:prstGeom>
          <a:ln w="0">
            <a:noFill/>
          </a:ln>
        </p:spPr>
      </p:pic>
      <p:sp>
        <p:nvSpPr>
          <p:cNvPr id="80" name="Text 2"/>
          <p:cNvSpPr/>
          <p:nvPr/>
        </p:nvSpPr>
        <p:spPr>
          <a:xfrm>
            <a:off x="4490640" y="2169720"/>
            <a:ext cx="6140880" cy="6937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468"/>
              </a:lnSpc>
              <a:tabLst>
                <a:tab algn="l" pos="0"/>
              </a:tabLst>
            </a:pPr>
            <a:r>
              <a:rPr b="0" lang="en-US" sz="4370" spc="-1" strike="noStrike">
                <a:solidFill>
                  <a:srgbClr val="ffffff"/>
                </a:solidFill>
                <a:latin typeface="Fraunces"/>
                <a:ea typeface="Fraunces"/>
              </a:rPr>
              <a:t>Themes and Highlights</a:t>
            </a:r>
            <a:endParaRPr b="0" lang="en-US" sz="4370" spc="-1" strike="noStrike">
              <a:solidFill>
                <a:srgbClr val="000000"/>
              </a:solidFill>
              <a:latin typeface="Arial"/>
            </a:endParaRPr>
          </a:p>
        </p:txBody>
      </p:sp>
      <p:sp>
        <p:nvSpPr>
          <p:cNvPr id="81" name="Shape 3"/>
          <p:cNvSpPr/>
          <p:nvPr/>
        </p:nvSpPr>
        <p:spPr>
          <a:xfrm>
            <a:off x="4490640" y="3370680"/>
            <a:ext cx="499320" cy="499320"/>
          </a:xfrm>
          <a:prstGeom prst="roundRect">
            <a:avLst>
              <a:gd name="adj" fmla="val 20000"/>
            </a:avLst>
          </a:prstGeom>
          <a:solidFill>
            <a:srgbClr val="283157"/>
          </a:solidFill>
          <a:ln w="7620">
            <a:solidFill>
              <a:srgbClr val="414a70"/>
            </a:solidFill>
            <a:round/>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ndParaRPr>
          </a:p>
        </p:txBody>
      </p:sp>
      <p:sp>
        <p:nvSpPr>
          <p:cNvPr id="82" name="Text 4"/>
          <p:cNvSpPr/>
          <p:nvPr/>
        </p:nvSpPr>
        <p:spPr>
          <a:xfrm>
            <a:off x="4664160" y="3412440"/>
            <a:ext cx="152280" cy="41580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3280"/>
              </a:lnSpc>
              <a:tabLst>
                <a:tab algn="l" pos="0"/>
              </a:tabLst>
            </a:pPr>
            <a:r>
              <a:rPr b="0" lang="en-US" sz="2620" spc="-1" strike="noStrike">
                <a:solidFill>
                  <a:srgbClr val="ebecef"/>
                </a:solidFill>
                <a:latin typeface="Fraunces"/>
                <a:ea typeface="Fraunces"/>
              </a:rPr>
              <a:t>1</a:t>
            </a:r>
            <a:endParaRPr b="0" lang="en-US" sz="2620" spc="-1" strike="noStrike">
              <a:solidFill>
                <a:srgbClr val="000000"/>
              </a:solidFill>
              <a:latin typeface="Arial"/>
            </a:endParaRPr>
          </a:p>
        </p:txBody>
      </p:sp>
      <p:sp>
        <p:nvSpPr>
          <p:cNvPr id="83" name="Text 5"/>
          <p:cNvSpPr/>
          <p:nvPr/>
        </p:nvSpPr>
        <p:spPr>
          <a:xfrm>
            <a:off x="5212800" y="3447000"/>
            <a:ext cx="2776680" cy="3463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33"/>
              </a:lnSpc>
              <a:tabLst>
                <a:tab algn="l" pos="0"/>
              </a:tabLst>
            </a:pPr>
            <a:r>
              <a:rPr b="0" lang="en-US" sz="2190" spc="-1" strike="noStrike">
                <a:solidFill>
                  <a:srgbClr val="ebecef"/>
                </a:solidFill>
                <a:latin typeface="Fraunces"/>
                <a:ea typeface="Fraunces"/>
              </a:rPr>
              <a:t>Blending Cultures</a:t>
            </a:r>
            <a:endParaRPr b="0" lang="en-US" sz="2190" spc="-1" strike="noStrike">
              <a:solidFill>
                <a:srgbClr val="000000"/>
              </a:solidFill>
              <a:latin typeface="Arial"/>
            </a:endParaRPr>
          </a:p>
        </p:txBody>
      </p:sp>
      <p:sp>
        <p:nvSpPr>
          <p:cNvPr id="84" name="Text 6"/>
          <p:cNvSpPr/>
          <p:nvPr/>
        </p:nvSpPr>
        <p:spPr>
          <a:xfrm>
            <a:off x="5212800" y="3927600"/>
            <a:ext cx="3819240" cy="2131560"/>
          </a:xfrm>
          <a:prstGeom prst="rect">
            <a:avLst/>
          </a:prstGeom>
          <a:noFill/>
          <a:ln w="0">
            <a:noFill/>
          </a:ln>
        </p:spPr>
        <p:style>
          <a:lnRef idx="0"/>
          <a:fillRef idx="0"/>
          <a:effectRef idx="0"/>
          <a:fontRef idx="minor"/>
        </p:style>
        <p:txBody>
          <a:bodyPr lIns="90000" rIns="90000" tIns="45000" bIns="45000" anchor="t">
            <a:noAutofit/>
          </a:bodyPr>
          <a:p>
            <a:pPr defTabSz="914400">
              <a:lnSpc>
                <a:spcPts val="2798"/>
              </a:lnSpc>
              <a:tabLst>
                <a:tab algn="l" pos="0"/>
              </a:tabLst>
            </a:pPr>
            <a:r>
              <a:rPr b="0" lang="en-US" sz="1750" spc="-1" strike="noStrike">
                <a:solidFill>
                  <a:srgbClr val="ebecef"/>
                </a:solidFill>
                <a:latin typeface="Epilogue"/>
                <a:ea typeface="Epilogue"/>
              </a:rPr>
              <a:t>The novel skillfully combines elements of Chinese culture and science fiction, creating a unique and engaging reading experience that resonates with a wide audience.</a:t>
            </a:r>
            <a:endParaRPr b="0" lang="en-US" sz="1750" spc="-1" strike="noStrike">
              <a:solidFill>
                <a:srgbClr val="000000"/>
              </a:solidFill>
              <a:latin typeface="Arial"/>
            </a:endParaRPr>
          </a:p>
        </p:txBody>
      </p:sp>
      <p:sp>
        <p:nvSpPr>
          <p:cNvPr id="85" name="Shape 7"/>
          <p:cNvSpPr/>
          <p:nvPr/>
        </p:nvSpPr>
        <p:spPr>
          <a:xfrm>
            <a:off x="9255240" y="3370680"/>
            <a:ext cx="499320" cy="499320"/>
          </a:xfrm>
          <a:prstGeom prst="roundRect">
            <a:avLst>
              <a:gd name="adj" fmla="val 20000"/>
            </a:avLst>
          </a:prstGeom>
          <a:solidFill>
            <a:srgbClr val="283157"/>
          </a:solidFill>
          <a:ln w="7620">
            <a:solidFill>
              <a:srgbClr val="414a70"/>
            </a:solidFill>
            <a:round/>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ndParaRPr>
          </a:p>
        </p:txBody>
      </p:sp>
      <p:sp>
        <p:nvSpPr>
          <p:cNvPr id="86" name="Text 8"/>
          <p:cNvSpPr/>
          <p:nvPr/>
        </p:nvSpPr>
        <p:spPr>
          <a:xfrm>
            <a:off x="9403920" y="3412440"/>
            <a:ext cx="201240" cy="41580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3280"/>
              </a:lnSpc>
              <a:tabLst>
                <a:tab algn="l" pos="0"/>
              </a:tabLst>
            </a:pPr>
            <a:r>
              <a:rPr b="0" lang="en-US" sz="2620" spc="-1" strike="noStrike">
                <a:solidFill>
                  <a:srgbClr val="ebecef"/>
                </a:solidFill>
                <a:latin typeface="Fraunces"/>
                <a:ea typeface="Fraunces"/>
              </a:rPr>
              <a:t>2</a:t>
            </a:r>
            <a:endParaRPr b="0" lang="en-US" sz="2620" spc="-1" strike="noStrike">
              <a:solidFill>
                <a:srgbClr val="000000"/>
              </a:solidFill>
              <a:latin typeface="Arial"/>
            </a:endParaRPr>
          </a:p>
        </p:txBody>
      </p:sp>
      <p:sp>
        <p:nvSpPr>
          <p:cNvPr id="87" name="Text 9"/>
          <p:cNvSpPr/>
          <p:nvPr/>
        </p:nvSpPr>
        <p:spPr>
          <a:xfrm>
            <a:off x="9977040" y="3447000"/>
            <a:ext cx="2776680" cy="3463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33"/>
              </a:lnSpc>
              <a:tabLst>
                <a:tab algn="l" pos="0"/>
              </a:tabLst>
            </a:pPr>
            <a:r>
              <a:rPr b="0" lang="en-US" sz="2190" spc="-1" strike="noStrike">
                <a:solidFill>
                  <a:srgbClr val="ebecef"/>
                </a:solidFill>
                <a:latin typeface="Fraunces"/>
                <a:ea typeface="Fraunces"/>
              </a:rPr>
              <a:t>Exploring Humanity</a:t>
            </a:r>
            <a:endParaRPr b="0" lang="en-US" sz="2190" spc="-1" strike="noStrike">
              <a:solidFill>
                <a:srgbClr val="000000"/>
              </a:solidFill>
              <a:latin typeface="Arial"/>
            </a:endParaRPr>
          </a:p>
        </p:txBody>
      </p:sp>
      <p:sp>
        <p:nvSpPr>
          <p:cNvPr id="88" name="Text 10"/>
          <p:cNvSpPr/>
          <p:nvPr/>
        </p:nvSpPr>
        <p:spPr>
          <a:xfrm>
            <a:off x="9977040" y="3927600"/>
            <a:ext cx="3819240" cy="1776240"/>
          </a:xfrm>
          <a:prstGeom prst="rect">
            <a:avLst/>
          </a:prstGeom>
          <a:noFill/>
          <a:ln w="0">
            <a:noFill/>
          </a:ln>
        </p:spPr>
        <p:style>
          <a:lnRef idx="0"/>
          <a:fillRef idx="0"/>
          <a:effectRef idx="0"/>
          <a:fontRef idx="minor"/>
        </p:style>
        <p:txBody>
          <a:bodyPr lIns="90000" rIns="90000" tIns="45000" bIns="45000" anchor="t">
            <a:noAutofit/>
          </a:bodyPr>
          <a:p>
            <a:pPr defTabSz="914400">
              <a:lnSpc>
                <a:spcPts val="2798"/>
              </a:lnSpc>
              <a:tabLst>
                <a:tab algn="l" pos="0"/>
              </a:tabLst>
            </a:pPr>
            <a:r>
              <a:rPr b="0" lang="en-US" sz="1750" spc="-1" strike="noStrike">
                <a:solidFill>
                  <a:srgbClr val="ebecef"/>
                </a:solidFill>
                <a:latin typeface="Epilogue"/>
                <a:ea typeface="Epilogue"/>
              </a:rPr>
              <a:t>At its core, the story delves into the themes of human resilience, responsibility, and the power of hope in the face of overwhelming challenges.</a:t>
            </a:r>
            <a:endParaRPr b="0" lang="en-US" sz="17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14</TotalTime>
  <Application>LibreOffice/24.2.3.2$Linux_X86_64 LibreOffice_project/420$Build-2</Application>
  <AppVersion>15.0000</AppVersion>
  <Words>0</Words>
  <Paragraphs>0</Paragraphs>
  <Company>PptxGenJS</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2024-05-27T10:57:29Z</dcterms:created>
  <dc:creator>PptxGenJS</dc:creator>
  <dc:description/>
  <dc:language>zh-CN</dc:language>
  <cp:lastModifiedBy/>
  <dcterms:modified xsi:type="dcterms:W3CDTF">2024-05-27T23:24:55Z</dcterms:modified>
  <cp:revision>7</cp:revision>
  <dc:subject>PptxGenJS Presentation</dc:subject>
  <dc:title>PptxGenJS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8</vt:i4>
  </property>
  <property fmtid="{D5CDD505-2E9C-101B-9397-08002B2CF9AE}" pid="3" name="PresentationFormat">
    <vt:lpwstr>On-screen Show (16:9)</vt:lpwstr>
  </property>
  <property fmtid="{D5CDD505-2E9C-101B-9397-08002B2CF9AE}" pid="4" name="Slides">
    <vt:i4>8</vt:i4>
  </property>
</Properties>
</file>